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1" r:id="rId3"/>
    <p:sldId id="286" r:id="rId4"/>
    <p:sldId id="282" r:id="rId5"/>
    <p:sldId id="292" r:id="rId6"/>
    <p:sldId id="314" r:id="rId7"/>
    <p:sldId id="301" r:id="rId8"/>
    <p:sldId id="306" r:id="rId9"/>
    <p:sldId id="320" r:id="rId10"/>
    <p:sldId id="319" r:id="rId11"/>
    <p:sldId id="318" r:id="rId12"/>
    <p:sldId id="311" r:id="rId13"/>
    <p:sldId id="317" r:id="rId14"/>
    <p:sldId id="321" r:id="rId15"/>
    <p:sldId id="303" r:id="rId16"/>
    <p:sldId id="295" r:id="rId17"/>
    <p:sldId id="296" r:id="rId18"/>
    <p:sldId id="297" r:id="rId19"/>
    <p:sldId id="312" r:id="rId20"/>
    <p:sldId id="298" r:id="rId21"/>
    <p:sldId id="313" r:id="rId22"/>
  </p:sldIdLst>
  <p:sldSz cx="6858000" cy="9906000" type="A4"/>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84" y="2064"/>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55312-D01C-4985-A410-A42437494764}"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C708BB64-8F91-4C8C-B745-FB2A69FB8DF2}">
      <dgm:prSet phldrT="[Text]" custT="1"/>
      <dgm:spPr/>
      <dgm:t>
        <a:bodyPr/>
        <a:lstStyle/>
        <a:p>
          <a:r>
            <a:rPr lang="en-US" sz="1400" b="0" dirty="0" smtClean="0">
              <a:latin typeface="Times New Roman" pitchFamily="18" charset="0"/>
              <a:cs typeface="Times New Roman" pitchFamily="18" charset="0"/>
            </a:rPr>
            <a:t>1</a:t>
          </a:r>
          <a:endParaRPr lang="en-US" sz="1400" b="0" dirty="0">
            <a:latin typeface="Times New Roman" pitchFamily="18" charset="0"/>
            <a:cs typeface="Times New Roman" pitchFamily="18" charset="0"/>
          </a:endParaRPr>
        </a:p>
      </dgm:t>
    </dgm:pt>
    <dgm:pt modelId="{74357540-DFB9-4D43-8910-301738D9868A}" type="parTrans" cxnId="{AFD65917-6A1F-43C3-A116-3AEB34C0B174}">
      <dgm:prSet/>
      <dgm:spPr/>
      <dgm:t>
        <a:bodyPr/>
        <a:lstStyle/>
        <a:p>
          <a:endParaRPr lang="en-US" sz="1400" b="0">
            <a:latin typeface="Times New Roman" pitchFamily="18" charset="0"/>
            <a:cs typeface="Times New Roman" pitchFamily="18" charset="0"/>
          </a:endParaRPr>
        </a:p>
      </dgm:t>
    </dgm:pt>
    <dgm:pt modelId="{9C33B308-1DE1-494D-B640-32930F1333E7}" type="sibTrans" cxnId="{AFD65917-6A1F-43C3-A116-3AEB34C0B174}">
      <dgm:prSet/>
      <dgm:spPr/>
      <dgm:t>
        <a:bodyPr/>
        <a:lstStyle/>
        <a:p>
          <a:endParaRPr lang="en-US" sz="1400" b="0">
            <a:latin typeface="Times New Roman" pitchFamily="18" charset="0"/>
            <a:cs typeface="Times New Roman" pitchFamily="18" charset="0"/>
          </a:endParaRPr>
        </a:p>
      </dgm:t>
    </dgm:pt>
    <dgm:pt modelId="{D3DB93EF-BA73-462F-BB07-ECA0AA89A5E6}">
      <dgm:prSet phldrT="[Text]" custT="1"/>
      <dgm:spPr/>
      <dgm:t>
        <a:bodyPr/>
        <a:lstStyle/>
        <a:p>
          <a:pPr algn="just"/>
          <a:r>
            <a:rPr lang="vi-VN" sz="1400" b="0" dirty="0" smtClean="0">
              <a:latin typeface="Times New Roman" pitchFamily="18" charset="0"/>
              <a:cs typeface="Times New Roman" pitchFamily="18" charset="0"/>
            </a:rPr>
            <a:t>Thường trực Tỉnh đoàn dự lễ khai giảng và trao học bổng </a:t>
          </a:r>
          <a:r>
            <a:rPr lang="en-US" sz="1400" b="0" dirty="0" smtClean="0">
              <a:latin typeface="Times New Roman" pitchFamily="18" charset="0"/>
              <a:cs typeface="Times New Roman" pitchFamily="18" charset="0"/>
            </a:rPr>
            <a:t>“</a:t>
          </a:r>
          <a:r>
            <a:rPr lang="en-US" sz="1400" b="0" dirty="0" err="1" smtClean="0">
              <a:latin typeface="Times New Roman" pitchFamily="18" charset="0"/>
              <a:cs typeface="Times New Roman" pitchFamily="18" charset="0"/>
            </a:rPr>
            <a:t>Tiếp</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sức</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đến</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trường</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cho</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các</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em</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đội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viên</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học</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sinh</a:t>
          </a:r>
          <a:r>
            <a:rPr lang="en-US" sz="1400" b="0" dirty="0" smtClean="0">
              <a:latin typeface="Times New Roman" pitchFamily="18" charset="0"/>
              <a:cs typeface="Times New Roman" pitchFamily="18" charset="0"/>
            </a:rPr>
            <a:t> (5/9/2015)</a:t>
          </a:r>
          <a:endParaRPr lang="en-US" sz="1400" b="0" dirty="0">
            <a:latin typeface="Times New Roman" pitchFamily="18" charset="0"/>
            <a:cs typeface="Times New Roman" pitchFamily="18" charset="0"/>
          </a:endParaRPr>
        </a:p>
      </dgm:t>
    </dgm:pt>
    <dgm:pt modelId="{BBB8BB42-0476-45F5-8992-4BB204C7F9E9}" type="parTrans" cxnId="{9F2CA061-35AA-40C6-8B07-D1742879AE63}">
      <dgm:prSet/>
      <dgm:spPr/>
      <dgm:t>
        <a:bodyPr/>
        <a:lstStyle/>
        <a:p>
          <a:endParaRPr lang="en-US" sz="1400" b="0">
            <a:latin typeface="Times New Roman" pitchFamily="18" charset="0"/>
            <a:cs typeface="Times New Roman" pitchFamily="18" charset="0"/>
          </a:endParaRPr>
        </a:p>
      </dgm:t>
    </dgm:pt>
    <dgm:pt modelId="{ACE6ADEA-8BAC-40C3-BDDE-88539F83C75A}" type="sibTrans" cxnId="{9F2CA061-35AA-40C6-8B07-D1742879AE63}">
      <dgm:prSet/>
      <dgm:spPr/>
      <dgm:t>
        <a:bodyPr/>
        <a:lstStyle/>
        <a:p>
          <a:endParaRPr lang="en-US" sz="1400" b="0">
            <a:latin typeface="Times New Roman" pitchFamily="18" charset="0"/>
            <a:cs typeface="Times New Roman" pitchFamily="18" charset="0"/>
          </a:endParaRPr>
        </a:p>
      </dgm:t>
    </dgm:pt>
    <dgm:pt modelId="{E3AFFA4A-4031-486B-AA8D-9B58A6D4B572}">
      <dgm:prSet phldrT="[Text]" custT="1"/>
      <dgm:spPr/>
      <dgm:t>
        <a:bodyPr/>
        <a:lstStyle/>
        <a:p>
          <a:r>
            <a:rPr lang="en-US" sz="1400" b="0" dirty="0" smtClean="0">
              <a:latin typeface="Times New Roman" pitchFamily="18" charset="0"/>
              <a:cs typeface="Times New Roman" pitchFamily="18" charset="0"/>
            </a:rPr>
            <a:t>2</a:t>
          </a:r>
          <a:endParaRPr lang="en-US" sz="1400" b="0" dirty="0">
            <a:latin typeface="Times New Roman" pitchFamily="18" charset="0"/>
            <a:cs typeface="Times New Roman" pitchFamily="18" charset="0"/>
          </a:endParaRPr>
        </a:p>
      </dgm:t>
    </dgm:pt>
    <dgm:pt modelId="{48DB152C-43C2-418E-BF76-D2DF0160C636}" type="parTrans" cxnId="{EBBB814B-02DE-42F3-BE47-4B4EC3CED52B}">
      <dgm:prSet/>
      <dgm:spPr/>
      <dgm:t>
        <a:bodyPr/>
        <a:lstStyle/>
        <a:p>
          <a:endParaRPr lang="en-US" sz="1400" b="0">
            <a:latin typeface="Times New Roman" pitchFamily="18" charset="0"/>
            <a:cs typeface="Times New Roman" pitchFamily="18" charset="0"/>
          </a:endParaRPr>
        </a:p>
      </dgm:t>
    </dgm:pt>
    <dgm:pt modelId="{A2257F4B-C849-4428-BA59-A584104EE42A}" type="sibTrans" cxnId="{EBBB814B-02DE-42F3-BE47-4B4EC3CED52B}">
      <dgm:prSet/>
      <dgm:spPr/>
      <dgm:t>
        <a:bodyPr/>
        <a:lstStyle/>
        <a:p>
          <a:endParaRPr lang="en-US" sz="1400" b="0">
            <a:latin typeface="Times New Roman" pitchFamily="18" charset="0"/>
            <a:cs typeface="Times New Roman" pitchFamily="18" charset="0"/>
          </a:endParaRPr>
        </a:p>
      </dgm:t>
    </dgm:pt>
    <dgm:pt modelId="{EC3CE191-7263-440E-9D67-0FFEAAE41044}">
      <dgm:prSet phldrT="[Text]" custT="1"/>
      <dgm:spPr/>
      <dgm:t>
        <a:bodyPr/>
        <a:lstStyle/>
        <a:p>
          <a:pPr algn="just"/>
          <a:r>
            <a:rPr lang="en-US" sz="1400" b="0" dirty="0" err="1" smtClean="0">
              <a:latin typeface="Times New Roman" pitchFamily="18" charset="0"/>
              <a:cs typeface="Times New Roman" pitchFamily="18" charset="0"/>
            </a:rPr>
            <a:t>Ngày</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hội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thanh</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niên</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với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văn</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hóa</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giao</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thông</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năm</a:t>
          </a:r>
          <a:r>
            <a:rPr lang="en-US" sz="1400" b="0" dirty="0" smtClean="0">
              <a:latin typeface="Times New Roman" pitchFamily="18" charset="0"/>
              <a:cs typeface="Times New Roman" pitchFamily="18" charset="0"/>
            </a:rPr>
            <a:t> 2015 (6/9/2015)</a:t>
          </a:r>
          <a:endParaRPr lang="en-US" sz="1400" b="0" i="0" dirty="0">
            <a:latin typeface="Times New Roman" pitchFamily="18" charset="0"/>
            <a:cs typeface="Times New Roman" pitchFamily="18" charset="0"/>
          </a:endParaRPr>
        </a:p>
      </dgm:t>
    </dgm:pt>
    <dgm:pt modelId="{4BE7B77D-E659-4ED2-B16B-32271D3A1E4A}" type="parTrans" cxnId="{76553974-D5C3-4E7A-9212-677BBAABD25A}">
      <dgm:prSet/>
      <dgm:spPr/>
      <dgm:t>
        <a:bodyPr/>
        <a:lstStyle/>
        <a:p>
          <a:endParaRPr lang="en-US" sz="1400" b="0">
            <a:latin typeface="Times New Roman" pitchFamily="18" charset="0"/>
            <a:cs typeface="Times New Roman" pitchFamily="18" charset="0"/>
          </a:endParaRPr>
        </a:p>
      </dgm:t>
    </dgm:pt>
    <dgm:pt modelId="{B1D99001-389C-4695-A151-A0DC2D91D583}" type="sibTrans" cxnId="{76553974-D5C3-4E7A-9212-677BBAABD25A}">
      <dgm:prSet/>
      <dgm:spPr/>
      <dgm:t>
        <a:bodyPr/>
        <a:lstStyle/>
        <a:p>
          <a:endParaRPr lang="en-US" sz="1400" b="0">
            <a:latin typeface="Times New Roman" pitchFamily="18" charset="0"/>
            <a:cs typeface="Times New Roman" pitchFamily="18" charset="0"/>
          </a:endParaRPr>
        </a:p>
      </dgm:t>
    </dgm:pt>
    <dgm:pt modelId="{DF021828-747B-4EB3-AADF-5CA76B6572FE}">
      <dgm:prSet phldrT="[Text]" custT="1"/>
      <dgm:spPr/>
      <dgm:t>
        <a:bodyPr/>
        <a:lstStyle/>
        <a:p>
          <a:r>
            <a:rPr lang="en-US" sz="1400" b="0" dirty="0" smtClean="0">
              <a:latin typeface="Times New Roman" pitchFamily="18" charset="0"/>
              <a:cs typeface="Times New Roman" pitchFamily="18" charset="0"/>
            </a:rPr>
            <a:t>3</a:t>
          </a:r>
          <a:endParaRPr lang="en-US" sz="1400" b="0" dirty="0">
            <a:latin typeface="Times New Roman" pitchFamily="18" charset="0"/>
            <a:cs typeface="Times New Roman" pitchFamily="18" charset="0"/>
          </a:endParaRPr>
        </a:p>
      </dgm:t>
    </dgm:pt>
    <dgm:pt modelId="{34767137-BAC7-471A-970B-4653CBCAE7C6}" type="parTrans" cxnId="{02A7220F-D976-4A02-8D9E-2BAA1B1DF412}">
      <dgm:prSet/>
      <dgm:spPr/>
      <dgm:t>
        <a:bodyPr/>
        <a:lstStyle/>
        <a:p>
          <a:endParaRPr lang="en-US" sz="1400" b="0">
            <a:latin typeface="Times New Roman" pitchFamily="18" charset="0"/>
            <a:cs typeface="Times New Roman" pitchFamily="18" charset="0"/>
          </a:endParaRPr>
        </a:p>
      </dgm:t>
    </dgm:pt>
    <dgm:pt modelId="{3A71C14C-E47A-4D20-AC9A-844F5C269CDC}" type="sibTrans" cxnId="{02A7220F-D976-4A02-8D9E-2BAA1B1DF412}">
      <dgm:prSet/>
      <dgm:spPr/>
      <dgm:t>
        <a:bodyPr/>
        <a:lstStyle/>
        <a:p>
          <a:endParaRPr lang="en-US" sz="1400" b="0">
            <a:latin typeface="Times New Roman" pitchFamily="18" charset="0"/>
            <a:cs typeface="Times New Roman" pitchFamily="18" charset="0"/>
          </a:endParaRPr>
        </a:p>
      </dgm:t>
    </dgm:pt>
    <dgm:pt modelId="{22661DB2-9375-4149-9E22-5349BBE0BFB3}">
      <dgm:prSet custT="1"/>
      <dgm:spPr/>
      <dgm:t>
        <a:bodyPr/>
        <a:lstStyle/>
        <a:p>
          <a:r>
            <a:rPr lang="en-US" sz="1400" b="0" dirty="0" smtClean="0">
              <a:latin typeface="Times New Roman" pitchFamily="18" charset="0"/>
              <a:cs typeface="Times New Roman" pitchFamily="18" charset="0"/>
            </a:rPr>
            <a:t>4</a:t>
          </a:r>
          <a:endParaRPr lang="en-US" sz="1400" b="0" dirty="0">
            <a:latin typeface="Times New Roman" pitchFamily="18" charset="0"/>
            <a:cs typeface="Times New Roman" pitchFamily="18" charset="0"/>
          </a:endParaRPr>
        </a:p>
      </dgm:t>
    </dgm:pt>
    <dgm:pt modelId="{F5E747B5-D9BA-4AD0-B126-86D5C27DF954}" type="parTrans" cxnId="{8A202C4E-CD72-4129-B6DE-5370A5D3237B}">
      <dgm:prSet/>
      <dgm:spPr/>
      <dgm:t>
        <a:bodyPr/>
        <a:lstStyle/>
        <a:p>
          <a:endParaRPr lang="en-US" sz="1400" b="0">
            <a:latin typeface="Times New Roman" pitchFamily="18" charset="0"/>
            <a:cs typeface="Times New Roman" pitchFamily="18" charset="0"/>
          </a:endParaRPr>
        </a:p>
      </dgm:t>
    </dgm:pt>
    <dgm:pt modelId="{0CD93BCD-2A16-420F-B6B1-3DC60EA9104A}" type="sibTrans" cxnId="{8A202C4E-CD72-4129-B6DE-5370A5D3237B}">
      <dgm:prSet/>
      <dgm:spPr/>
      <dgm:t>
        <a:bodyPr/>
        <a:lstStyle/>
        <a:p>
          <a:endParaRPr lang="en-US" sz="1400" b="0">
            <a:latin typeface="Times New Roman" pitchFamily="18" charset="0"/>
            <a:cs typeface="Times New Roman" pitchFamily="18" charset="0"/>
          </a:endParaRPr>
        </a:p>
      </dgm:t>
    </dgm:pt>
    <dgm:pt modelId="{864C0DF3-9903-4F0F-B417-5E2DEAC785F7}">
      <dgm:prSet custT="1"/>
      <dgm:spPr/>
      <dgm:t>
        <a:bodyPr/>
        <a:lstStyle/>
        <a:p>
          <a:r>
            <a:rPr lang="en-US" sz="1400" b="0" dirty="0" smtClean="0">
              <a:latin typeface="Times New Roman" pitchFamily="18" charset="0"/>
              <a:cs typeface="Times New Roman" pitchFamily="18" charset="0"/>
            </a:rPr>
            <a:t>5</a:t>
          </a:r>
          <a:endParaRPr lang="en-US" sz="1400" b="0" dirty="0">
            <a:latin typeface="Times New Roman" pitchFamily="18" charset="0"/>
            <a:cs typeface="Times New Roman" pitchFamily="18" charset="0"/>
          </a:endParaRPr>
        </a:p>
      </dgm:t>
    </dgm:pt>
    <dgm:pt modelId="{001B9505-A1C9-4C7A-A1BC-95BC8AE7C010}" type="parTrans" cxnId="{A3409381-5319-4341-AEFD-9237B765CA23}">
      <dgm:prSet/>
      <dgm:spPr/>
      <dgm:t>
        <a:bodyPr/>
        <a:lstStyle/>
        <a:p>
          <a:endParaRPr lang="en-US" sz="1400" b="0">
            <a:latin typeface="Times New Roman" pitchFamily="18" charset="0"/>
            <a:cs typeface="Times New Roman" pitchFamily="18" charset="0"/>
          </a:endParaRPr>
        </a:p>
      </dgm:t>
    </dgm:pt>
    <dgm:pt modelId="{577FB001-7F79-4240-B556-A45E694D2A24}" type="sibTrans" cxnId="{A3409381-5319-4341-AEFD-9237B765CA23}">
      <dgm:prSet/>
      <dgm:spPr/>
      <dgm:t>
        <a:bodyPr/>
        <a:lstStyle/>
        <a:p>
          <a:endParaRPr lang="en-US" sz="1400" b="0">
            <a:latin typeface="Times New Roman" pitchFamily="18" charset="0"/>
            <a:cs typeface="Times New Roman" pitchFamily="18" charset="0"/>
          </a:endParaRPr>
        </a:p>
      </dgm:t>
    </dgm:pt>
    <dgm:pt modelId="{DDBD54AD-ACC0-4DA7-AD50-3CE545FC8FBF}">
      <dgm:prSet custT="1"/>
      <dgm:spPr/>
      <dgm:t>
        <a:bodyPr/>
        <a:lstStyle/>
        <a:p>
          <a:r>
            <a:rPr lang="en-US" sz="1400" b="0" dirty="0" smtClean="0">
              <a:latin typeface="Times New Roman" pitchFamily="18" charset="0"/>
              <a:cs typeface="Times New Roman" pitchFamily="18" charset="0"/>
            </a:rPr>
            <a:t>6</a:t>
          </a:r>
          <a:endParaRPr lang="en-US" sz="1400" b="0" dirty="0">
            <a:latin typeface="Times New Roman" pitchFamily="18" charset="0"/>
            <a:cs typeface="Times New Roman" pitchFamily="18" charset="0"/>
          </a:endParaRPr>
        </a:p>
      </dgm:t>
    </dgm:pt>
    <dgm:pt modelId="{8416A49F-D69B-4405-AB7E-0068A9B74F16}" type="parTrans" cxnId="{43991BA7-F0A0-43AA-BD60-4B3664F839B1}">
      <dgm:prSet/>
      <dgm:spPr/>
      <dgm:t>
        <a:bodyPr/>
        <a:lstStyle/>
        <a:p>
          <a:endParaRPr lang="en-US" sz="1400" b="0">
            <a:latin typeface="Times New Roman" pitchFamily="18" charset="0"/>
            <a:cs typeface="Times New Roman" pitchFamily="18" charset="0"/>
          </a:endParaRPr>
        </a:p>
      </dgm:t>
    </dgm:pt>
    <dgm:pt modelId="{B35306FD-EE37-4F07-A308-41AE5E6CBBB9}" type="sibTrans" cxnId="{43991BA7-F0A0-43AA-BD60-4B3664F839B1}">
      <dgm:prSet/>
      <dgm:spPr/>
      <dgm:t>
        <a:bodyPr/>
        <a:lstStyle/>
        <a:p>
          <a:endParaRPr lang="en-US" sz="1400" b="0">
            <a:latin typeface="Times New Roman" pitchFamily="18" charset="0"/>
            <a:cs typeface="Times New Roman" pitchFamily="18" charset="0"/>
          </a:endParaRPr>
        </a:p>
      </dgm:t>
    </dgm:pt>
    <dgm:pt modelId="{E94B4F6B-8D9F-4431-BD98-0E918391B3F2}">
      <dgm:prSet custT="1"/>
      <dgm:spPr/>
      <dgm:t>
        <a:bodyPr/>
        <a:lstStyle/>
        <a:p>
          <a:r>
            <a:rPr lang="en-US" sz="1400" b="0" dirty="0" err="1" smtClean="0">
              <a:latin typeface="Times New Roman" pitchFamily="18" charset="0"/>
              <a:cs typeface="Times New Roman" pitchFamily="18" charset="0"/>
            </a:rPr>
            <a:t>Tổng</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kết</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và</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trao</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giải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Cuộc</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thi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Sáng</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tạo</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Thanh</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thiếu</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niên</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nhi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đồng</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tỉnh</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Bình</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Định</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lần</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thứ</a:t>
          </a:r>
          <a:r>
            <a:rPr lang="en-US" sz="1400" b="0" dirty="0" smtClean="0">
              <a:latin typeface="Times New Roman" pitchFamily="18" charset="0"/>
              <a:cs typeface="Times New Roman" pitchFamily="18" charset="0"/>
            </a:rPr>
            <a:t> II </a:t>
          </a:r>
          <a:r>
            <a:rPr lang="en-US" sz="1400" b="0" dirty="0" err="1" smtClean="0">
              <a:latin typeface="Times New Roman" pitchFamily="18" charset="0"/>
              <a:cs typeface="Times New Roman" pitchFamily="18" charset="0"/>
            </a:rPr>
            <a:t>năm</a:t>
          </a:r>
          <a:r>
            <a:rPr lang="en-US" sz="1400" b="0" dirty="0" smtClean="0">
              <a:latin typeface="Times New Roman" pitchFamily="18" charset="0"/>
              <a:cs typeface="Times New Roman" pitchFamily="18" charset="0"/>
            </a:rPr>
            <a:t> 2015 (6/9/2015)</a:t>
          </a:r>
          <a:endParaRPr lang="en-US" sz="1400" b="0" dirty="0">
            <a:latin typeface="Times New Roman" pitchFamily="18" charset="0"/>
            <a:cs typeface="Times New Roman" pitchFamily="18" charset="0"/>
          </a:endParaRPr>
        </a:p>
      </dgm:t>
    </dgm:pt>
    <dgm:pt modelId="{3CB9792E-2B7A-4C31-AD20-72E533284967}" type="parTrans" cxnId="{3C8F357C-6BBB-4041-9910-C2F8E79F2E00}">
      <dgm:prSet/>
      <dgm:spPr/>
      <dgm:t>
        <a:bodyPr/>
        <a:lstStyle/>
        <a:p>
          <a:endParaRPr lang="en-US" sz="1400" b="0">
            <a:latin typeface="Times New Roman" pitchFamily="18" charset="0"/>
            <a:cs typeface="Times New Roman" pitchFamily="18" charset="0"/>
          </a:endParaRPr>
        </a:p>
      </dgm:t>
    </dgm:pt>
    <dgm:pt modelId="{D8ABAEB1-5906-4285-96F1-1F81A636279F}" type="sibTrans" cxnId="{3C8F357C-6BBB-4041-9910-C2F8E79F2E00}">
      <dgm:prSet/>
      <dgm:spPr/>
      <dgm:t>
        <a:bodyPr/>
        <a:lstStyle/>
        <a:p>
          <a:endParaRPr lang="en-US" sz="1400" b="0">
            <a:latin typeface="Times New Roman" pitchFamily="18" charset="0"/>
            <a:cs typeface="Times New Roman" pitchFamily="18" charset="0"/>
          </a:endParaRPr>
        </a:p>
      </dgm:t>
    </dgm:pt>
    <dgm:pt modelId="{4CEC10D2-436F-4041-AEB8-F7B913EC7CA1}">
      <dgm:prSet custT="1"/>
      <dgm:spPr/>
      <dgm:t>
        <a:bodyPr/>
        <a:lstStyle/>
        <a:p>
          <a:r>
            <a:rPr lang="en-US" sz="1400" b="0" dirty="0" err="1" smtClean="0">
              <a:latin typeface="Times New Roman" pitchFamily="18" charset="0"/>
              <a:cs typeface="Times New Roman" pitchFamily="18" charset="0"/>
            </a:rPr>
            <a:t>Hội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nghị</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sơ</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kết</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giữa</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nhiệm</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kỳ</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chương</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trình</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phối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hợp</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với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Ủy</a:t>
          </a:r>
          <a:r>
            <a:rPr lang="en-US" sz="1400" b="0" dirty="0" smtClean="0">
              <a:latin typeface="Times New Roman" pitchFamily="18" charset="0"/>
              <a:cs typeface="Times New Roman" pitchFamily="18" charset="0"/>
            </a:rPr>
            <a:t> ban </a:t>
          </a:r>
          <a:r>
            <a:rPr lang="en-US" sz="1400" b="0" dirty="0" err="1" smtClean="0">
              <a:latin typeface="Times New Roman" pitchFamily="18" charset="0"/>
              <a:cs typeface="Times New Roman" pitchFamily="18" charset="0"/>
            </a:rPr>
            <a:t>nhân</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dân</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tỉnh</a:t>
          </a:r>
          <a:r>
            <a:rPr lang="en-US" sz="1400" b="0" dirty="0" smtClean="0">
              <a:latin typeface="Times New Roman" pitchFamily="18" charset="0"/>
              <a:cs typeface="Times New Roman" pitchFamily="18" charset="0"/>
            </a:rPr>
            <a:t> (2012 - 2017)</a:t>
          </a:r>
          <a:endParaRPr lang="en-US" sz="1400" b="0" dirty="0">
            <a:latin typeface="Times New Roman" pitchFamily="18" charset="0"/>
            <a:cs typeface="Times New Roman" pitchFamily="18" charset="0"/>
          </a:endParaRPr>
        </a:p>
      </dgm:t>
    </dgm:pt>
    <dgm:pt modelId="{452AFD38-196F-4BB3-AFC0-054E70CAD153}" type="parTrans" cxnId="{9FC009D2-A910-49A5-8735-A95D4667E853}">
      <dgm:prSet/>
      <dgm:spPr/>
      <dgm:t>
        <a:bodyPr/>
        <a:lstStyle/>
        <a:p>
          <a:endParaRPr lang="en-US" sz="1400" b="0">
            <a:latin typeface="Times New Roman" pitchFamily="18" charset="0"/>
            <a:cs typeface="Times New Roman" pitchFamily="18" charset="0"/>
          </a:endParaRPr>
        </a:p>
      </dgm:t>
    </dgm:pt>
    <dgm:pt modelId="{FE011B18-3497-40D5-9AB0-489F0CEAD121}" type="sibTrans" cxnId="{9FC009D2-A910-49A5-8735-A95D4667E853}">
      <dgm:prSet/>
      <dgm:spPr/>
      <dgm:t>
        <a:bodyPr/>
        <a:lstStyle/>
        <a:p>
          <a:endParaRPr lang="en-US" sz="1400" b="0">
            <a:latin typeface="Times New Roman" pitchFamily="18" charset="0"/>
            <a:cs typeface="Times New Roman" pitchFamily="18" charset="0"/>
          </a:endParaRPr>
        </a:p>
      </dgm:t>
    </dgm:pt>
    <dgm:pt modelId="{4FB3D0C2-CD68-4CBD-9614-EAA0629C07D6}">
      <dgm:prSet custT="1"/>
      <dgm:spPr/>
      <dgm:t>
        <a:bodyPr/>
        <a:lstStyle/>
        <a:p>
          <a:r>
            <a:rPr lang="en-US" sz="1400" b="0" dirty="0" smtClean="0">
              <a:latin typeface="Times New Roman" pitchFamily="18" charset="0"/>
              <a:cs typeface="Times New Roman" pitchFamily="18" charset="0"/>
            </a:rPr>
            <a:t>7</a:t>
          </a:r>
          <a:endParaRPr lang="en-US" sz="1400" b="0" dirty="0">
            <a:latin typeface="Times New Roman" pitchFamily="18" charset="0"/>
            <a:cs typeface="Times New Roman" pitchFamily="18" charset="0"/>
          </a:endParaRPr>
        </a:p>
      </dgm:t>
    </dgm:pt>
    <dgm:pt modelId="{C6650CF8-7919-48A1-ABC8-74928BD0BAE7}" type="parTrans" cxnId="{C9401F72-B914-4622-989A-1B8157F8242F}">
      <dgm:prSet/>
      <dgm:spPr/>
      <dgm:t>
        <a:bodyPr/>
        <a:lstStyle/>
        <a:p>
          <a:endParaRPr lang="en-US" sz="1400" b="0">
            <a:latin typeface="Times New Roman" pitchFamily="18" charset="0"/>
            <a:cs typeface="Times New Roman" pitchFamily="18" charset="0"/>
          </a:endParaRPr>
        </a:p>
      </dgm:t>
    </dgm:pt>
    <dgm:pt modelId="{687408D5-6216-4E3D-AB09-FEF74796C3BE}" type="sibTrans" cxnId="{C9401F72-B914-4622-989A-1B8157F8242F}">
      <dgm:prSet/>
      <dgm:spPr/>
      <dgm:t>
        <a:bodyPr/>
        <a:lstStyle/>
        <a:p>
          <a:endParaRPr lang="en-US" sz="1400" b="0">
            <a:latin typeface="Times New Roman" pitchFamily="18" charset="0"/>
            <a:cs typeface="Times New Roman" pitchFamily="18" charset="0"/>
          </a:endParaRPr>
        </a:p>
      </dgm:t>
    </dgm:pt>
    <dgm:pt modelId="{0D048BA5-274C-4A4B-A8B7-F641E41C3C81}">
      <dgm:prSet custT="1"/>
      <dgm:spPr/>
      <dgm:t>
        <a:bodyPr/>
        <a:lstStyle/>
        <a:p>
          <a:pPr algn="just">
            <a:spcAft>
              <a:spcPts val="0"/>
            </a:spcAft>
          </a:pPr>
          <a:r>
            <a:rPr lang="vi-VN" sz="1400" b="0" dirty="0" smtClean="0">
              <a:latin typeface="Times New Roman" pitchFamily="18" charset="0"/>
              <a:cs typeface="Times New Roman" pitchFamily="18" charset="0"/>
            </a:rPr>
            <a:t>Ra quân Chiến dịch “Thanh niên xung kích mùa bão lũ” năm 2015 (dự kiến 20/9)</a:t>
          </a:r>
          <a:endParaRPr lang="en-US" sz="1400" b="0" dirty="0">
            <a:latin typeface="Times New Roman" pitchFamily="18" charset="0"/>
            <a:cs typeface="Times New Roman" pitchFamily="18" charset="0"/>
          </a:endParaRPr>
        </a:p>
      </dgm:t>
    </dgm:pt>
    <dgm:pt modelId="{158F4275-D328-46FD-8632-80AFE0BA9515}" type="parTrans" cxnId="{246BA0A6-D2D9-49A1-B08F-C874E0663EC5}">
      <dgm:prSet/>
      <dgm:spPr/>
      <dgm:t>
        <a:bodyPr/>
        <a:lstStyle/>
        <a:p>
          <a:endParaRPr lang="en-US" sz="1400" b="0">
            <a:latin typeface="Times New Roman" pitchFamily="18" charset="0"/>
            <a:cs typeface="Times New Roman" pitchFamily="18" charset="0"/>
          </a:endParaRPr>
        </a:p>
      </dgm:t>
    </dgm:pt>
    <dgm:pt modelId="{792A1E3E-E91E-4652-9356-ED7E118596D2}" type="sibTrans" cxnId="{246BA0A6-D2D9-49A1-B08F-C874E0663EC5}">
      <dgm:prSet/>
      <dgm:spPr/>
      <dgm:t>
        <a:bodyPr/>
        <a:lstStyle/>
        <a:p>
          <a:endParaRPr lang="en-US" sz="1400" b="0">
            <a:latin typeface="Times New Roman" pitchFamily="18" charset="0"/>
            <a:cs typeface="Times New Roman" pitchFamily="18" charset="0"/>
          </a:endParaRPr>
        </a:p>
      </dgm:t>
    </dgm:pt>
    <dgm:pt modelId="{090287A8-43F3-4938-A067-C6ACD589366F}">
      <dgm:prSet custT="1"/>
      <dgm:spPr/>
      <dgm:t>
        <a:bodyPr/>
        <a:lstStyle/>
        <a:p>
          <a:r>
            <a:rPr lang="en-US" sz="1400" b="0" dirty="0" smtClean="0">
              <a:latin typeface="Times New Roman" pitchFamily="18" charset="0"/>
              <a:cs typeface="Times New Roman" pitchFamily="18" charset="0"/>
            </a:rPr>
            <a:t>8</a:t>
          </a:r>
          <a:endParaRPr lang="en-US" sz="1400" b="0" dirty="0">
            <a:latin typeface="Times New Roman" pitchFamily="18" charset="0"/>
            <a:cs typeface="Times New Roman" pitchFamily="18" charset="0"/>
          </a:endParaRPr>
        </a:p>
      </dgm:t>
    </dgm:pt>
    <dgm:pt modelId="{E0234E2B-4507-45D0-964C-8D663DE2EF1E}" type="parTrans" cxnId="{2EE5BEA3-2E62-47BC-8F87-C9BABE9D12E6}">
      <dgm:prSet/>
      <dgm:spPr/>
      <dgm:t>
        <a:bodyPr/>
        <a:lstStyle/>
        <a:p>
          <a:endParaRPr lang="en-US" sz="1400" b="0">
            <a:latin typeface="Times New Roman" pitchFamily="18" charset="0"/>
            <a:cs typeface="Times New Roman" pitchFamily="18" charset="0"/>
          </a:endParaRPr>
        </a:p>
      </dgm:t>
    </dgm:pt>
    <dgm:pt modelId="{849E22F2-1CA9-4C80-A3D6-8D9AA6844BCC}" type="sibTrans" cxnId="{2EE5BEA3-2E62-47BC-8F87-C9BABE9D12E6}">
      <dgm:prSet/>
      <dgm:spPr/>
      <dgm:t>
        <a:bodyPr/>
        <a:lstStyle/>
        <a:p>
          <a:endParaRPr lang="en-US" sz="1400" b="0">
            <a:latin typeface="Times New Roman" pitchFamily="18" charset="0"/>
            <a:cs typeface="Times New Roman" pitchFamily="18" charset="0"/>
          </a:endParaRPr>
        </a:p>
      </dgm:t>
    </dgm:pt>
    <dgm:pt modelId="{E52D8921-7613-4192-A683-174DDE613F90}">
      <dgm:prSet custT="1"/>
      <dgm:spPr/>
      <dgm:t>
        <a:bodyPr/>
        <a:lstStyle/>
        <a:p>
          <a:r>
            <a:rPr lang="en-US" sz="1400" b="0" dirty="0" err="1" smtClean="0">
              <a:latin typeface="Times New Roman" pitchFamily="18" charset="0"/>
              <a:cs typeface="Times New Roman" pitchFamily="18" charset="0"/>
            </a:rPr>
            <a:t>Tham</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gia</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Hội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trại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Nguyễn</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Chí</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Thanh</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năm</a:t>
          </a:r>
          <a:r>
            <a:rPr lang="en-US" sz="1400" b="0" dirty="0" smtClean="0">
              <a:latin typeface="Times New Roman" pitchFamily="18" charset="0"/>
              <a:cs typeface="Times New Roman" pitchFamily="18" charset="0"/>
            </a:rPr>
            <a:t> 2015 </a:t>
          </a:r>
          <a:r>
            <a:rPr lang="en-US" sz="1400" b="0" dirty="0" err="1" smtClean="0">
              <a:latin typeface="Times New Roman" pitchFamily="18" charset="0"/>
              <a:cs typeface="Times New Roman" pitchFamily="18" charset="0"/>
            </a:rPr>
            <a:t>tại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KonTum</a:t>
          </a:r>
          <a:r>
            <a:rPr lang="en-US" sz="1400" b="0" dirty="0" smtClean="0">
              <a:latin typeface="Times New Roman" pitchFamily="18" charset="0"/>
              <a:cs typeface="Times New Roman" pitchFamily="18" charset="0"/>
            </a:rPr>
            <a:t> (6-13/9/2015)</a:t>
          </a:r>
          <a:endParaRPr lang="en-US" sz="1400" b="0" dirty="0">
            <a:latin typeface="Times New Roman" pitchFamily="18" charset="0"/>
            <a:cs typeface="Times New Roman" pitchFamily="18" charset="0"/>
          </a:endParaRPr>
        </a:p>
      </dgm:t>
    </dgm:pt>
    <dgm:pt modelId="{7EF5456E-CC08-4942-B2D7-287CD565A584}" type="parTrans" cxnId="{A2368435-B7EB-4084-98CF-047DBE646622}">
      <dgm:prSet/>
      <dgm:spPr/>
      <dgm:t>
        <a:bodyPr/>
        <a:lstStyle/>
        <a:p>
          <a:endParaRPr lang="vi-VN" sz="1400" b="0">
            <a:latin typeface="Times New Roman" pitchFamily="18" charset="0"/>
            <a:cs typeface="Times New Roman" pitchFamily="18" charset="0"/>
          </a:endParaRPr>
        </a:p>
      </dgm:t>
    </dgm:pt>
    <dgm:pt modelId="{485DA45F-B02B-4177-A7F4-9624B37BDE02}" type="sibTrans" cxnId="{A2368435-B7EB-4084-98CF-047DBE646622}">
      <dgm:prSet/>
      <dgm:spPr/>
      <dgm:t>
        <a:bodyPr/>
        <a:lstStyle/>
        <a:p>
          <a:endParaRPr lang="vi-VN" sz="1400" b="0">
            <a:latin typeface="Times New Roman" pitchFamily="18" charset="0"/>
            <a:cs typeface="Times New Roman" pitchFamily="18" charset="0"/>
          </a:endParaRPr>
        </a:p>
      </dgm:t>
    </dgm:pt>
    <dgm:pt modelId="{B9EE8F01-5DC5-4E99-ACD5-01BB939D2118}">
      <dgm:prSet custT="1"/>
      <dgm:spPr/>
      <dgm:t>
        <a:bodyPr/>
        <a:lstStyle/>
        <a:p>
          <a:r>
            <a:rPr lang="en-US" sz="1400" b="0" dirty="0" err="1" smtClean="0">
              <a:latin typeface="Times New Roman" pitchFamily="18" charset="0"/>
              <a:cs typeface="Times New Roman" pitchFamily="18" charset="0"/>
            </a:rPr>
            <a:t>Khởi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công</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xây</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dựng</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cầu</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nông</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thôn</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tại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xã</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Ân</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Nghĩa</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huyện</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Hoài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Ân</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và</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xã</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Hoài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Phú</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huyện</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Hoài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Nhơn</a:t>
          </a:r>
          <a:r>
            <a:rPr lang="en-US" sz="1400" b="0" dirty="0" smtClean="0">
              <a:latin typeface="Times New Roman" pitchFamily="18" charset="0"/>
              <a:cs typeface="Times New Roman" pitchFamily="18" charset="0"/>
            </a:rPr>
            <a:t> (6/9/2015)</a:t>
          </a:r>
          <a:endParaRPr lang="vi-VN" sz="1400" b="0" dirty="0">
            <a:latin typeface="Times New Roman" pitchFamily="18" charset="0"/>
            <a:cs typeface="Times New Roman" pitchFamily="18" charset="0"/>
          </a:endParaRPr>
        </a:p>
      </dgm:t>
    </dgm:pt>
    <dgm:pt modelId="{93EC2F8A-4288-4A5D-9082-5DD47E4A357C}" type="sibTrans" cxnId="{D935B67E-6C2B-4933-B0DD-08CA1F933E67}">
      <dgm:prSet/>
      <dgm:spPr/>
      <dgm:t>
        <a:bodyPr/>
        <a:lstStyle/>
        <a:p>
          <a:endParaRPr lang="vi-VN" sz="1400" b="0">
            <a:latin typeface="Times New Roman" pitchFamily="18" charset="0"/>
            <a:cs typeface="Times New Roman" pitchFamily="18" charset="0"/>
          </a:endParaRPr>
        </a:p>
      </dgm:t>
    </dgm:pt>
    <dgm:pt modelId="{AAFD6588-D3BA-460B-89CE-6D62BF4F461C}" type="parTrans" cxnId="{D935B67E-6C2B-4933-B0DD-08CA1F933E67}">
      <dgm:prSet/>
      <dgm:spPr/>
      <dgm:t>
        <a:bodyPr/>
        <a:lstStyle/>
        <a:p>
          <a:endParaRPr lang="vi-VN" sz="1400" b="0">
            <a:latin typeface="Times New Roman" pitchFamily="18" charset="0"/>
            <a:cs typeface="Times New Roman" pitchFamily="18" charset="0"/>
          </a:endParaRPr>
        </a:p>
      </dgm:t>
    </dgm:pt>
    <dgm:pt modelId="{F3982A2D-E7F6-4BCC-BD51-1E991D3A23BB}">
      <dgm:prSet custT="1"/>
      <dgm:spPr/>
      <dgm:t>
        <a:bodyPr/>
        <a:lstStyle/>
        <a:p>
          <a:r>
            <a:rPr lang="en-US" sz="1400" b="0" dirty="0" err="1" smtClean="0">
              <a:latin typeface="Times New Roman" pitchFamily="18" charset="0"/>
              <a:cs typeface="Times New Roman" pitchFamily="18" charset="0"/>
            </a:rPr>
            <a:t>Tổ</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chức</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Đêm</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hội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trăng</a:t>
          </a:r>
          <a:r>
            <a:rPr lang="en-US" sz="1400" b="0" dirty="0" smtClean="0">
              <a:latin typeface="Times New Roman" pitchFamily="18" charset="0"/>
              <a:cs typeface="Times New Roman" pitchFamily="18" charset="0"/>
            </a:rPr>
            <a:t> </a:t>
          </a:r>
          <a:r>
            <a:rPr lang="en-US" sz="1400" b="0" smtClean="0">
              <a:latin typeface="Times New Roman" pitchFamily="18" charset="0"/>
              <a:cs typeface="Times New Roman" pitchFamily="18" charset="0"/>
            </a:rPr>
            <a:t>rằm</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năm</a:t>
          </a:r>
          <a:r>
            <a:rPr lang="en-US" sz="1400" b="0" dirty="0" smtClean="0">
              <a:latin typeface="Times New Roman" pitchFamily="18" charset="0"/>
              <a:cs typeface="Times New Roman" pitchFamily="18" charset="0"/>
            </a:rPr>
            <a:t> 2015 </a:t>
          </a:r>
          <a:r>
            <a:rPr lang="en-US" sz="1400" b="0" dirty="0" err="1" smtClean="0">
              <a:latin typeface="Times New Roman" pitchFamily="18" charset="0"/>
              <a:cs typeface="Times New Roman" pitchFamily="18" charset="0"/>
            </a:rPr>
            <a:t>cho</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các</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em</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thiếu</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nhi</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dự</a:t>
          </a:r>
          <a:r>
            <a:rPr lang="en-US" sz="1400" b="0" dirty="0" smtClean="0">
              <a:latin typeface="Times New Roman" pitchFamily="18" charset="0"/>
              <a:cs typeface="Times New Roman" pitchFamily="18" charset="0"/>
            </a:rPr>
            <a:t> </a:t>
          </a:r>
          <a:r>
            <a:rPr lang="en-US" sz="1400" b="0" dirty="0" err="1" smtClean="0">
              <a:latin typeface="Times New Roman" pitchFamily="18" charset="0"/>
              <a:cs typeface="Times New Roman" pitchFamily="18" charset="0"/>
            </a:rPr>
            <a:t>kiến</a:t>
          </a:r>
          <a:r>
            <a:rPr lang="en-US" sz="1400" b="0" dirty="0" smtClean="0">
              <a:latin typeface="Times New Roman" pitchFamily="18" charset="0"/>
              <a:cs typeface="Times New Roman" pitchFamily="18" charset="0"/>
            </a:rPr>
            <a:t> 26/9)</a:t>
          </a:r>
          <a:endParaRPr lang="vi-VN" sz="1400" b="0" dirty="0">
            <a:latin typeface="Times New Roman" pitchFamily="18" charset="0"/>
            <a:cs typeface="Times New Roman" pitchFamily="18" charset="0"/>
          </a:endParaRPr>
        </a:p>
      </dgm:t>
    </dgm:pt>
    <dgm:pt modelId="{5ED6620A-C4AB-47A6-97B9-FE3FAF80F01F}" type="parTrans" cxnId="{83CAF548-7A9A-4D89-9407-912E4B41F78C}">
      <dgm:prSet/>
      <dgm:spPr/>
      <dgm:t>
        <a:bodyPr/>
        <a:lstStyle/>
        <a:p>
          <a:endParaRPr lang="vi-VN" sz="1400" b="0">
            <a:latin typeface="Times New Roman" pitchFamily="18" charset="0"/>
            <a:cs typeface="Times New Roman" pitchFamily="18" charset="0"/>
          </a:endParaRPr>
        </a:p>
      </dgm:t>
    </dgm:pt>
    <dgm:pt modelId="{C036E28F-536F-47BF-9FA6-7622684F3B5D}" type="sibTrans" cxnId="{83CAF548-7A9A-4D89-9407-912E4B41F78C}">
      <dgm:prSet/>
      <dgm:spPr/>
      <dgm:t>
        <a:bodyPr/>
        <a:lstStyle/>
        <a:p>
          <a:endParaRPr lang="vi-VN" sz="1400" b="0">
            <a:latin typeface="Times New Roman" pitchFamily="18" charset="0"/>
            <a:cs typeface="Times New Roman" pitchFamily="18" charset="0"/>
          </a:endParaRPr>
        </a:p>
      </dgm:t>
    </dgm:pt>
    <dgm:pt modelId="{80B57406-C2B3-42E5-A855-B6F4A03BBE6B}">
      <dgm:prSet custT="1"/>
      <dgm:spPr/>
      <dgm:t>
        <a:bodyPr/>
        <a:lstStyle/>
        <a:p>
          <a:r>
            <a:rPr lang="en-US" sz="1400" b="0" dirty="0" smtClean="0">
              <a:latin typeface="Times New Roman" pitchFamily="18" charset="0"/>
              <a:cs typeface="Times New Roman" pitchFamily="18" charset="0"/>
            </a:rPr>
            <a:t>9</a:t>
          </a:r>
          <a:endParaRPr lang="en-US" sz="1400" b="0" dirty="0">
            <a:latin typeface="Times New Roman" pitchFamily="18" charset="0"/>
            <a:cs typeface="Times New Roman" pitchFamily="18" charset="0"/>
          </a:endParaRPr>
        </a:p>
      </dgm:t>
    </dgm:pt>
    <dgm:pt modelId="{E41C8275-1729-4424-9378-B6E002ED8A94}" type="parTrans" cxnId="{0C9C9A76-B15B-4FEE-ADD5-DE75C50D8BD9}">
      <dgm:prSet/>
      <dgm:spPr/>
      <dgm:t>
        <a:bodyPr/>
        <a:lstStyle/>
        <a:p>
          <a:endParaRPr lang="en-US"/>
        </a:p>
      </dgm:t>
    </dgm:pt>
    <dgm:pt modelId="{8490F23B-4A13-4F49-964E-7D60FF210985}" type="sibTrans" cxnId="{0C9C9A76-B15B-4FEE-ADD5-DE75C50D8BD9}">
      <dgm:prSet/>
      <dgm:spPr/>
      <dgm:t>
        <a:bodyPr/>
        <a:lstStyle/>
        <a:p>
          <a:endParaRPr lang="en-US"/>
        </a:p>
      </dgm:t>
    </dgm:pt>
    <dgm:pt modelId="{1500A464-8795-41E5-8DC8-7B7AB390EE2B}">
      <dgm:prSet custT="1"/>
      <dgm:spPr/>
      <dgm:t>
        <a:bodyPr/>
        <a:lstStyle/>
        <a:p>
          <a:r>
            <a:rPr lang="vi-VN" sz="1400" b="0" dirty="0" smtClean="0">
              <a:latin typeface="Times New Roman" pitchFamily="18" charset="0"/>
              <a:cs typeface="Times New Roman" pitchFamily="18" charset="0"/>
            </a:rPr>
            <a:t>Lễ trao học bổng “Tiếp sức đến trường” cho tân sinh viên (dự kiến 22/9)</a:t>
          </a:r>
          <a:endParaRPr lang="en-US" sz="1400" dirty="0"/>
        </a:p>
      </dgm:t>
    </dgm:pt>
    <dgm:pt modelId="{3ED16403-7E54-4CD4-A65E-3A415423C7D6}" type="parTrans" cxnId="{ACB35EED-CE93-40C0-A5D4-A0D56F069119}">
      <dgm:prSet/>
      <dgm:spPr/>
      <dgm:t>
        <a:bodyPr/>
        <a:lstStyle/>
        <a:p>
          <a:endParaRPr lang="en-US"/>
        </a:p>
      </dgm:t>
    </dgm:pt>
    <dgm:pt modelId="{79D4A439-F050-4C63-AF87-9C710DA04F01}" type="sibTrans" cxnId="{ACB35EED-CE93-40C0-A5D4-A0D56F069119}">
      <dgm:prSet/>
      <dgm:spPr/>
      <dgm:t>
        <a:bodyPr/>
        <a:lstStyle/>
        <a:p>
          <a:endParaRPr lang="en-US"/>
        </a:p>
      </dgm:t>
    </dgm:pt>
    <dgm:pt modelId="{B1226329-9CB1-451C-84CB-1FB764126B11}" type="pres">
      <dgm:prSet presAssocID="{22855312-D01C-4985-A410-A42437494764}" presName="linearFlow" presStyleCnt="0">
        <dgm:presLayoutVars>
          <dgm:dir/>
          <dgm:animLvl val="lvl"/>
          <dgm:resizeHandles val="exact"/>
        </dgm:presLayoutVars>
      </dgm:prSet>
      <dgm:spPr/>
      <dgm:t>
        <a:bodyPr/>
        <a:lstStyle/>
        <a:p>
          <a:endParaRPr lang="en-US"/>
        </a:p>
      </dgm:t>
    </dgm:pt>
    <dgm:pt modelId="{E573FC40-4E5C-4602-AD27-FFCA66C0F84B}" type="pres">
      <dgm:prSet presAssocID="{C708BB64-8F91-4C8C-B745-FB2A69FB8DF2}" presName="composite" presStyleCnt="0"/>
      <dgm:spPr/>
    </dgm:pt>
    <dgm:pt modelId="{37743962-174D-4DB1-BC81-E7ED70FBF8E7}" type="pres">
      <dgm:prSet presAssocID="{C708BB64-8F91-4C8C-B745-FB2A69FB8DF2}" presName="parentText" presStyleLbl="alignNode1" presStyleIdx="0" presStyleCnt="9" custLinFactNeighborY="-1993">
        <dgm:presLayoutVars>
          <dgm:chMax val="1"/>
          <dgm:bulletEnabled val="1"/>
        </dgm:presLayoutVars>
      </dgm:prSet>
      <dgm:spPr/>
      <dgm:t>
        <a:bodyPr/>
        <a:lstStyle/>
        <a:p>
          <a:endParaRPr lang="en-US"/>
        </a:p>
      </dgm:t>
    </dgm:pt>
    <dgm:pt modelId="{04A787C1-0E5C-4A0D-A645-B18ED9B9F62D}" type="pres">
      <dgm:prSet presAssocID="{C708BB64-8F91-4C8C-B745-FB2A69FB8DF2}" presName="descendantText" presStyleLbl="alignAcc1" presStyleIdx="0" presStyleCnt="9" custLinFactNeighborX="373" custLinFactNeighborY="-7922">
        <dgm:presLayoutVars>
          <dgm:bulletEnabled val="1"/>
        </dgm:presLayoutVars>
      </dgm:prSet>
      <dgm:spPr/>
      <dgm:t>
        <a:bodyPr/>
        <a:lstStyle/>
        <a:p>
          <a:endParaRPr lang="en-US"/>
        </a:p>
      </dgm:t>
    </dgm:pt>
    <dgm:pt modelId="{D60FA8B0-5F10-473F-A99A-5050963B21D0}" type="pres">
      <dgm:prSet presAssocID="{9C33B308-1DE1-494D-B640-32930F1333E7}" presName="sp" presStyleCnt="0"/>
      <dgm:spPr/>
    </dgm:pt>
    <dgm:pt modelId="{F7DC3670-03A7-4FED-9798-39139B4610A8}" type="pres">
      <dgm:prSet presAssocID="{E3AFFA4A-4031-486B-AA8D-9B58A6D4B572}" presName="composite" presStyleCnt="0"/>
      <dgm:spPr/>
    </dgm:pt>
    <dgm:pt modelId="{91FE5058-62F6-4FDE-A0ED-426E71BE9E10}" type="pres">
      <dgm:prSet presAssocID="{E3AFFA4A-4031-486B-AA8D-9B58A6D4B572}" presName="parentText" presStyleLbl="alignNode1" presStyleIdx="1" presStyleCnt="9" custLinFactNeighborY="-1991">
        <dgm:presLayoutVars>
          <dgm:chMax val="1"/>
          <dgm:bulletEnabled val="1"/>
        </dgm:presLayoutVars>
      </dgm:prSet>
      <dgm:spPr/>
      <dgm:t>
        <a:bodyPr/>
        <a:lstStyle/>
        <a:p>
          <a:endParaRPr lang="en-US"/>
        </a:p>
      </dgm:t>
    </dgm:pt>
    <dgm:pt modelId="{0C9D2030-6594-4505-98DC-4E8A25D8AA5B}" type="pres">
      <dgm:prSet presAssocID="{E3AFFA4A-4031-486B-AA8D-9B58A6D4B572}" presName="descendantText" presStyleLbl="alignAcc1" presStyleIdx="1" presStyleCnt="9" custScaleY="97093" custLinFactNeighborX="-72" custLinFactNeighborY="-11076">
        <dgm:presLayoutVars>
          <dgm:bulletEnabled val="1"/>
        </dgm:presLayoutVars>
      </dgm:prSet>
      <dgm:spPr/>
      <dgm:t>
        <a:bodyPr/>
        <a:lstStyle/>
        <a:p>
          <a:endParaRPr lang="en-US"/>
        </a:p>
      </dgm:t>
    </dgm:pt>
    <dgm:pt modelId="{EDBA4784-85AC-4477-84BA-F2833422C29E}" type="pres">
      <dgm:prSet presAssocID="{A2257F4B-C849-4428-BA59-A584104EE42A}" presName="sp" presStyleCnt="0"/>
      <dgm:spPr/>
    </dgm:pt>
    <dgm:pt modelId="{346901FE-3301-4173-AEC9-1754C39F713F}" type="pres">
      <dgm:prSet presAssocID="{DF021828-747B-4EB3-AADF-5CA76B6572FE}" presName="composite" presStyleCnt="0"/>
      <dgm:spPr/>
    </dgm:pt>
    <dgm:pt modelId="{069011F7-3516-4D52-8732-FEDCB71F5C3B}" type="pres">
      <dgm:prSet presAssocID="{DF021828-747B-4EB3-AADF-5CA76B6572FE}" presName="parentText" presStyleLbl="alignNode1" presStyleIdx="2" presStyleCnt="9" custLinFactNeighborY="-2576">
        <dgm:presLayoutVars>
          <dgm:chMax val="1"/>
          <dgm:bulletEnabled val="1"/>
        </dgm:presLayoutVars>
      </dgm:prSet>
      <dgm:spPr/>
      <dgm:t>
        <a:bodyPr/>
        <a:lstStyle/>
        <a:p>
          <a:endParaRPr lang="en-US"/>
        </a:p>
      </dgm:t>
    </dgm:pt>
    <dgm:pt modelId="{817BD1AD-03D7-4BB4-9D04-E4B8BA12D5F0}" type="pres">
      <dgm:prSet presAssocID="{DF021828-747B-4EB3-AADF-5CA76B6572FE}" presName="descendantText" presStyleLbl="alignAcc1" presStyleIdx="2" presStyleCnt="9" custLinFactNeighborY="-5281">
        <dgm:presLayoutVars>
          <dgm:bulletEnabled val="1"/>
        </dgm:presLayoutVars>
      </dgm:prSet>
      <dgm:spPr/>
      <dgm:t>
        <a:bodyPr/>
        <a:lstStyle/>
        <a:p>
          <a:endParaRPr lang="en-US"/>
        </a:p>
      </dgm:t>
    </dgm:pt>
    <dgm:pt modelId="{4992813E-C6C1-4A76-AD30-B61212B6F2BE}" type="pres">
      <dgm:prSet presAssocID="{3A71C14C-E47A-4D20-AC9A-844F5C269CDC}" presName="sp" presStyleCnt="0"/>
      <dgm:spPr/>
    </dgm:pt>
    <dgm:pt modelId="{6420C78D-1189-402C-AA1C-8ADFAF769309}" type="pres">
      <dgm:prSet presAssocID="{22661DB2-9375-4149-9E22-5349BBE0BFB3}" presName="composite" presStyleCnt="0"/>
      <dgm:spPr/>
    </dgm:pt>
    <dgm:pt modelId="{CD7AADE8-49AC-41BB-9250-865801FA2FB4}" type="pres">
      <dgm:prSet presAssocID="{22661DB2-9375-4149-9E22-5349BBE0BFB3}" presName="parentText" presStyleLbl="alignNode1" presStyleIdx="3" presStyleCnt="9" custLinFactNeighborY="7317">
        <dgm:presLayoutVars>
          <dgm:chMax val="1"/>
          <dgm:bulletEnabled val="1"/>
        </dgm:presLayoutVars>
      </dgm:prSet>
      <dgm:spPr/>
      <dgm:t>
        <a:bodyPr/>
        <a:lstStyle/>
        <a:p>
          <a:endParaRPr lang="en-US"/>
        </a:p>
      </dgm:t>
    </dgm:pt>
    <dgm:pt modelId="{D1D5889C-C5DE-4C2E-80CE-8FCD8F918617}" type="pres">
      <dgm:prSet presAssocID="{22661DB2-9375-4149-9E22-5349BBE0BFB3}" presName="descendantText" presStyleLbl="alignAcc1" presStyleIdx="3" presStyleCnt="9" custLinFactNeighborY="8680">
        <dgm:presLayoutVars>
          <dgm:bulletEnabled val="1"/>
        </dgm:presLayoutVars>
      </dgm:prSet>
      <dgm:spPr/>
      <dgm:t>
        <a:bodyPr/>
        <a:lstStyle/>
        <a:p>
          <a:endParaRPr lang="en-US"/>
        </a:p>
      </dgm:t>
    </dgm:pt>
    <dgm:pt modelId="{D08AB07C-715C-4CB6-845F-4DFE90BC3695}" type="pres">
      <dgm:prSet presAssocID="{0CD93BCD-2A16-420F-B6B1-3DC60EA9104A}" presName="sp" presStyleCnt="0"/>
      <dgm:spPr/>
    </dgm:pt>
    <dgm:pt modelId="{B4BB9B2C-D4C7-4F44-9EEB-0BBE1797ED49}" type="pres">
      <dgm:prSet presAssocID="{864C0DF3-9903-4F0F-B417-5E2DEAC785F7}" presName="composite" presStyleCnt="0"/>
      <dgm:spPr/>
    </dgm:pt>
    <dgm:pt modelId="{2BA6DDCC-8B32-49CD-83E2-8FE8C4A845D7}" type="pres">
      <dgm:prSet presAssocID="{864C0DF3-9903-4F0F-B417-5E2DEAC785F7}" presName="parentText" presStyleLbl="alignNode1" presStyleIdx="4" presStyleCnt="9">
        <dgm:presLayoutVars>
          <dgm:chMax val="1"/>
          <dgm:bulletEnabled val="1"/>
        </dgm:presLayoutVars>
      </dgm:prSet>
      <dgm:spPr/>
      <dgm:t>
        <a:bodyPr/>
        <a:lstStyle/>
        <a:p>
          <a:endParaRPr lang="en-US"/>
        </a:p>
      </dgm:t>
    </dgm:pt>
    <dgm:pt modelId="{9F4C6622-9A1C-46E6-A7C6-F589365E0F7D}" type="pres">
      <dgm:prSet presAssocID="{864C0DF3-9903-4F0F-B417-5E2DEAC785F7}" presName="descendantText" presStyleLbl="alignAcc1" presStyleIdx="4" presStyleCnt="9">
        <dgm:presLayoutVars>
          <dgm:bulletEnabled val="1"/>
        </dgm:presLayoutVars>
      </dgm:prSet>
      <dgm:spPr/>
      <dgm:t>
        <a:bodyPr/>
        <a:lstStyle/>
        <a:p>
          <a:endParaRPr lang="en-US"/>
        </a:p>
      </dgm:t>
    </dgm:pt>
    <dgm:pt modelId="{26054DDC-10C6-4F70-928A-F431AC744F53}" type="pres">
      <dgm:prSet presAssocID="{577FB001-7F79-4240-B556-A45E694D2A24}" presName="sp" presStyleCnt="0"/>
      <dgm:spPr/>
    </dgm:pt>
    <dgm:pt modelId="{458178B2-F145-4035-A894-D624CE9ED1B9}" type="pres">
      <dgm:prSet presAssocID="{DDBD54AD-ACC0-4DA7-AD50-3CE545FC8FBF}" presName="composite" presStyleCnt="0"/>
      <dgm:spPr/>
    </dgm:pt>
    <dgm:pt modelId="{3E874C85-B551-4CCC-9E70-A812AA8ADF02}" type="pres">
      <dgm:prSet presAssocID="{DDBD54AD-ACC0-4DA7-AD50-3CE545FC8FBF}" presName="parentText" presStyleLbl="alignNode1" presStyleIdx="5" presStyleCnt="9">
        <dgm:presLayoutVars>
          <dgm:chMax val="1"/>
          <dgm:bulletEnabled val="1"/>
        </dgm:presLayoutVars>
      </dgm:prSet>
      <dgm:spPr/>
      <dgm:t>
        <a:bodyPr/>
        <a:lstStyle/>
        <a:p>
          <a:endParaRPr lang="en-US"/>
        </a:p>
      </dgm:t>
    </dgm:pt>
    <dgm:pt modelId="{318BBA58-0F86-4B2D-9835-5D5678A358C5}" type="pres">
      <dgm:prSet presAssocID="{DDBD54AD-ACC0-4DA7-AD50-3CE545FC8FBF}" presName="descendantText" presStyleLbl="alignAcc1" presStyleIdx="5" presStyleCnt="9">
        <dgm:presLayoutVars>
          <dgm:bulletEnabled val="1"/>
        </dgm:presLayoutVars>
      </dgm:prSet>
      <dgm:spPr/>
      <dgm:t>
        <a:bodyPr/>
        <a:lstStyle/>
        <a:p>
          <a:endParaRPr lang="en-US"/>
        </a:p>
      </dgm:t>
    </dgm:pt>
    <dgm:pt modelId="{78E29882-A04D-446F-A26A-0AAA58076AD9}" type="pres">
      <dgm:prSet presAssocID="{B35306FD-EE37-4F07-A308-41AE5E6CBBB9}" presName="sp" presStyleCnt="0"/>
      <dgm:spPr/>
    </dgm:pt>
    <dgm:pt modelId="{9C2B0A63-15FC-4C82-BEE9-D7C73C96B192}" type="pres">
      <dgm:prSet presAssocID="{4FB3D0C2-CD68-4CBD-9614-EAA0629C07D6}" presName="composite" presStyleCnt="0"/>
      <dgm:spPr/>
    </dgm:pt>
    <dgm:pt modelId="{29647D11-05E3-4BBC-AC87-B4E64B9B5E89}" type="pres">
      <dgm:prSet presAssocID="{4FB3D0C2-CD68-4CBD-9614-EAA0629C07D6}" presName="parentText" presStyleLbl="alignNode1" presStyleIdx="6" presStyleCnt="9">
        <dgm:presLayoutVars>
          <dgm:chMax val="1"/>
          <dgm:bulletEnabled val="1"/>
        </dgm:presLayoutVars>
      </dgm:prSet>
      <dgm:spPr/>
      <dgm:t>
        <a:bodyPr/>
        <a:lstStyle/>
        <a:p>
          <a:endParaRPr lang="en-US"/>
        </a:p>
      </dgm:t>
    </dgm:pt>
    <dgm:pt modelId="{F5F06BC7-6A4D-4DB5-8932-4B54C5668A16}" type="pres">
      <dgm:prSet presAssocID="{4FB3D0C2-CD68-4CBD-9614-EAA0629C07D6}" presName="descendantText" presStyleLbl="alignAcc1" presStyleIdx="6" presStyleCnt="9">
        <dgm:presLayoutVars>
          <dgm:bulletEnabled val="1"/>
        </dgm:presLayoutVars>
      </dgm:prSet>
      <dgm:spPr/>
      <dgm:t>
        <a:bodyPr/>
        <a:lstStyle/>
        <a:p>
          <a:endParaRPr lang="en-US"/>
        </a:p>
      </dgm:t>
    </dgm:pt>
    <dgm:pt modelId="{A41F9545-45A0-4328-9B6D-433F46FC4B5C}" type="pres">
      <dgm:prSet presAssocID="{687408D5-6216-4E3D-AB09-FEF74796C3BE}" presName="sp" presStyleCnt="0"/>
      <dgm:spPr/>
    </dgm:pt>
    <dgm:pt modelId="{8CE1522D-8286-4C1E-944B-D241415937E7}" type="pres">
      <dgm:prSet presAssocID="{090287A8-43F3-4938-A067-C6ACD589366F}" presName="composite" presStyleCnt="0"/>
      <dgm:spPr/>
    </dgm:pt>
    <dgm:pt modelId="{6EF7B35C-8214-40A9-BEE0-32251DF87769}" type="pres">
      <dgm:prSet presAssocID="{090287A8-43F3-4938-A067-C6ACD589366F}" presName="parentText" presStyleLbl="alignNode1" presStyleIdx="7" presStyleCnt="9">
        <dgm:presLayoutVars>
          <dgm:chMax val="1"/>
          <dgm:bulletEnabled val="1"/>
        </dgm:presLayoutVars>
      </dgm:prSet>
      <dgm:spPr/>
      <dgm:t>
        <a:bodyPr/>
        <a:lstStyle/>
        <a:p>
          <a:endParaRPr lang="en-US"/>
        </a:p>
      </dgm:t>
    </dgm:pt>
    <dgm:pt modelId="{B205B89F-0BF2-4B5C-978E-781C04D7B647}" type="pres">
      <dgm:prSet presAssocID="{090287A8-43F3-4938-A067-C6ACD589366F}" presName="descendantText" presStyleLbl="alignAcc1" presStyleIdx="7" presStyleCnt="9">
        <dgm:presLayoutVars>
          <dgm:bulletEnabled val="1"/>
        </dgm:presLayoutVars>
      </dgm:prSet>
      <dgm:spPr/>
      <dgm:t>
        <a:bodyPr/>
        <a:lstStyle/>
        <a:p>
          <a:endParaRPr lang="en-US"/>
        </a:p>
      </dgm:t>
    </dgm:pt>
    <dgm:pt modelId="{EDD1B1B8-F5BF-4C6C-B70F-6C426E2B7845}" type="pres">
      <dgm:prSet presAssocID="{849E22F2-1CA9-4C80-A3D6-8D9AA6844BCC}" presName="sp" presStyleCnt="0"/>
      <dgm:spPr/>
    </dgm:pt>
    <dgm:pt modelId="{08F02E58-AB4E-45E4-B566-E86F43452318}" type="pres">
      <dgm:prSet presAssocID="{80B57406-C2B3-42E5-A855-B6F4A03BBE6B}" presName="composite" presStyleCnt="0"/>
      <dgm:spPr/>
    </dgm:pt>
    <dgm:pt modelId="{E71989A2-3007-4F1E-A0D8-441575F1A40B}" type="pres">
      <dgm:prSet presAssocID="{80B57406-C2B3-42E5-A855-B6F4A03BBE6B}" presName="parentText" presStyleLbl="alignNode1" presStyleIdx="8" presStyleCnt="9">
        <dgm:presLayoutVars>
          <dgm:chMax val="1"/>
          <dgm:bulletEnabled val="1"/>
        </dgm:presLayoutVars>
      </dgm:prSet>
      <dgm:spPr/>
      <dgm:t>
        <a:bodyPr/>
        <a:lstStyle/>
        <a:p>
          <a:endParaRPr lang="en-US"/>
        </a:p>
      </dgm:t>
    </dgm:pt>
    <dgm:pt modelId="{881160B6-0C2E-4CA9-8CD4-23B098A0CFD5}" type="pres">
      <dgm:prSet presAssocID="{80B57406-C2B3-42E5-A855-B6F4A03BBE6B}" presName="descendantText" presStyleLbl="alignAcc1" presStyleIdx="8" presStyleCnt="9">
        <dgm:presLayoutVars>
          <dgm:bulletEnabled val="1"/>
        </dgm:presLayoutVars>
      </dgm:prSet>
      <dgm:spPr/>
      <dgm:t>
        <a:bodyPr/>
        <a:lstStyle/>
        <a:p>
          <a:endParaRPr lang="en-US"/>
        </a:p>
      </dgm:t>
    </dgm:pt>
  </dgm:ptLst>
  <dgm:cxnLst>
    <dgm:cxn modelId="{8E048D23-2EBC-41D9-9088-CB20E284C33F}" type="presOf" srcId="{D3DB93EF-BA73-462F-BB07-ECA0AA89A5E6}" destId="{04A787C1-0E5C-4A0D-A645-B18ED9B9F62D}" srcOrd="0" destOrd="0" presId="urn:microsoft.com/office/officeart/2005/8/layout/chevron2"/>
    <dgm:cxn modelId="{A3409381-5319-4341-AEFD-9237B765CA23}" srcId="{22855312-D01C-4985-A410-A42437494764}" destId="{864C0DF3-9903-4F0F-B417-5E2DEAC785F7}" srcOrd="4" destOrd="0" parTransId="{001B9505-A1C9-4C7A-A1BC-95BC8AE7C010}" sibTransId="{577FB001-7F79-4240-B556-A45E694D2A24}"/>
    <dgm:cxn modelId="{43991BA7-F0A0-43AA-BD60-4B3664F839B1}" srcId="{22855312-D01C-4985-A410-A42437494764}" destId="{DDBD54AD-ACC0-4DA7-AD50-3CE545FC8FBF}" srcOrd="5" destOrd="0" parTransId="{8416A49F-D69B-4405-AB7E-0068A9B74F16}" sibTransId="{B35306FD-EE37-4F07-A308-41AE5E6CBBB9}"/>
    <dgm:cxn modelId="{780AD65D-CA26-40F8-9AF5-97F2036C7125}" type="presOf" srcId="{F3982A2D-E7F6-4BCC-BD51-1E991D3A23BB}" destId="{881160B6-0C2E-4CA9-8CD4-23B098A0CFD5}" srcOrd="0" destOrd="0" presId="urn:microsoft.com/office/officeart/2005/8/layout/chevron2"/>
    <dgm:cxn modelId="{66AD750E-DA8F-495A-9C06-94B5E6CDF2EF}" type="presOf" srcId="{090287A8-43F3-4938-A067-C6ACD589366F}" destId="{6EF7B35C-8214-40A9-BEE0-32251DF87769}" srcOrd="0" destOrd="0" presId="urn:microsoft.com/office/officeart/2005/8/layout/chevron2"/>
    <dgm:cxn modelId="{50A52DFC-17EA-479F-97B0-1CA030A896E8}" type="presOf" srcId="{E52D8921-7613-4192-A683-174DDE613F90}" destId="{9F4C6622-9A1C-46E6-A7C6-F589365E0F7D}" srcOrd="0" destOrd="0" presId="urn:microsoft.com/office/officeart/2005/8/layout/chevron2"/>
    <dgm:cxn modelId="{AFD65917-6A1F-43C3-A116-3AEB34C0B174}" srcId="{22855312-D01C-4985-A410-A42437494764}" destId="{C708BB64-8F91-4C8C-B745-FB2A69FB8DF2}" srcOrd="0" destOrd="0" parTransId="{74357540-DFB9-4D43-8910-301738D9868A}" sibTransId="{9C33B308-1DE1-494D-B640-32930F1333E7}"/>
    <dgm:cxn modelId="{3C8F357C-6BBB-4041-9910-C2F8E79F2E00}" srcId="{22661DB2-9375-4149-9E22-5349BBE0BFB3}" destId="{E94B4F6B-8D9F-4431-BD98-0E918391B3F2}" srcOrd="0" destOrd="0" parTransId="{3CB9792E-2B7A-4C31-AD20-72E533284967}" sibTransId="{D8ABAEB1-5906-4285-96F1-1F81A636279F}"/>
    <dgm:cxn modelId="{246BA0A6-D2D9-49A1-B08F-C874E0663EC5}" srcId="{4FB3D0C2-CD68-4CBD-9614-EAA0629C07D6}" destId="{0D048BA5-274C-4A4B-A8B7-F641E41C3C81}" srcOrd="0" destOrd="0" parTransId="{158F4275-D328-46FD-8632-80AFE0BA9515}" sibTransId="{792A1E3E-E91E-4652-9356-ED7E118596D2}"/>
    <dgm:cxn modelId="{A2368435-B7EB-4084-98CF-047DBE646622}" srcId="{864C0DF3-9903-4F0F-B417-5E2DEAC785F7}" destId="{E52D8921-7613-4192-A683-174DDE613F90}" srcOrd="0" destOrd="0" parTransId="{7EF5456E-CC08-4942-B2D7-287CD565A584}" sibTransId="{485DA45F-B02B-4177-A7F4-9624B37BDE02}"/>
    <dgm:cxn modelId="{A25EADD3-DD4D-4E58-B225-5D2792EE1AD5}" type="presOf" srcId="{EC3CE191-7263-440E-9D67-0FFEAAE41044}" destId="{0C9D2030-6594-4505-98DC-4E8A25D8AA5B}" srcOrd="0" destOrd="0" presId="urn:microsoft.com/office/officeart/2005/8/layout/chevron2"/>
    <dgm:cxn modelId="{9FC009D2-A910-49A5-8735-A95D4667E853}" srcId="{DDBD54AD-ACC0-4DA7-AD50-3CE545FC8FBF}" destId="{4CEC10D2-436F-4041-AEB8-F7B913EC7CA1}" srcOrd="0" destOrd="0" parTransId="{452AFD38-196F-4BB3-AFC0-054E70CAD153}" sibTransId="{FE011B18-3497-40D5-9AB0-489F0CEAD121}"/>
    <dgm:cxn modelId="{8DA38E1B-34BE-4DFD-BEA7-11F1BAE81023}" type="presOf" srcId="{1500A464-8795-41E5-8DC8-7B7AB390EE2B}" destId="{B205B89F-0BF2-4B5C-978E-781C04D7B647}" srcOrd="0" destOrd="0" presId="urn:microsoft.com/office/officeart/2005/8/layout/chevron2"/>
    <dgm:cxn modelId="{212C7CA8-F383-47EE-9720-17AC0B43A345}" type="presOf" srcId="{22661DB2-9375-4149-9E22-5349BBE0BFB3}" destId="{CD7AADE8-49AC-41BB-9250-865801FA2FB4}" srcOrd="0" destOrd="0" presId="urn:microsoft.com/office/officeart/2005/8/layout/chevron2"/>
    <dgm:cxn modelId="{BDB39B45-F934-4F2D-B058-82DF84116F4A}" type="presOf" srcId="{0D048BA5-274C-4A4B-A8B7-F641E41C3C81}" destId="{F5F06BC7-6A4D-4DB5-8932-4B54C5668A16}" srcOrd="0" destOrd="0" presId="urn:microsoft.com/office/officeart/2005/8/layout/chevron2"/>
    <dgm:cxn modelId="{693821C7-2CF4-400E-9645-5E771A5667CA}" type="presOf" srcId="{4CEC10D2-436F-4041-AEB8-F7B913EC7CA1}" destId="{318BBA58-0F86-4B2D-9835-5D5678A358C5}" srcOrd="0" destOrd="0" presId="urn:microsoft.com/office/officeart/2005/8/layout/chevron2"/>
    <dgm:cxn modelId="{E143F6A7-686A-49A0-A045-3F02B1C5F2F6}" type="presOf" srcId="{C708BB64-8F91-4C8C-B745-FB2A69FB8DF2}" destId="{37743962-174D-4DB1-BC81-E7ED70FBF8E7}" srcOrd="0" destOrd="0" presId="urn:microsoft.com/office/officeart/2005/8/layout/chevron2"/>
    <dgm:cxn modelId="{1147CA9F-FA92-4338-AF17-7FC2BB3A3734}" type="presOf" srcId="{DF021828-747B-4EB3-AADF-5CA76B6572FE}" destId="{069011F7-3516-4D52-8732-FEDCB71F5C3B}" srcOrd="0" destOrd="0" presId="urn:microsoft.com/office/officeart/2005/8/layout/chevron2"/>
    <dgm:cxn modelId="{76553974-D5C3-4E7A-9212-677BBAABD25A}" srcId="{E3AFFA4A-4031-486B-AA8D-9B58A6D4B572}" destId="{EC3CE191-7263-440E-9D67-0FFEAAE41044}" srcOrd="0" destOrd="0" parTransId="{4BE7B77D-E659-4ED2-B16B-32271D3A1E4A}" sibTransId="{B1D99001-389C-4695-A151-A0DC2D91D583}"/>
    <dgm:cxn modelId="{0C9C9A76-B15B-4FEE-ADD5-DE75C50D8BD9}" srcId="{22855312-D01C-4985-A410-A42437494764}" destId="{80B57406-C2B3-42E5-A855-B6F4A03BBE6B}" srcOrd="8" destOrd="0" parTransId="{E41C8275-1729-4424-9378-B6E002ED8A94}" sibTransId="{8490F23B-4A13-4F49-964E-7D60FF210985}"/>
    <dgm:cxn modelId="{8A202C4E-CD72-4129-B6DE-5370A5D3237B}" srcId="{22855312-D01C-4985-A410-A42437494764}" destId="{22661DB2-9375-4149-9E22-5349BBE0BFB3}" srcOrd="3" destOrd="0" parTransId="{F5E747B5-D9BA-4AD0-B126-86D5C27DF954}" sibTransId="{0CD93BCD-2A16-420F-B6B1-3DC60EA9104A}"/>
    <dgm:cxn modelId="{2EE5BEA3-2E62-47BC-8F87-C9BABE9D12E6}" srcId="{22855312-D01C-4985-A410-A42437494764}" destId="{090287A8-43F3-4938-A067-C6ACD589366F}" srcOrd="7" destOrd="0" parTransId="{E0234E2B-4507-45D0-964C-8D663DE2EF1E}" sibTransId="{849E22F2-1CA9-4C80-A3D6-8D9AA6844BCC}"/>
    <dgm:cxn modelId="{6AAF2D0D-BBA2-4AB5-A29C-6D2942F7B566}" type="presOf" srcId="{22855312-D01C-4985-A410-A42437494764}" destId="{B1226329-9CB1-451C-84CB-1FB764126B11}" srcOrd="0" destOrd="0" presId="urn:microsoft.com/office/officeart/2005/8/layout/chevron2"/>
    <dgm:cxn modelId="{E9779738-1841-4802-8B75-FAE893B81654}" type="presOf" srcId="{E3AFFA4A-4031-486B-AA8D-9B58A6D4B572}" destId="{91FE5058-62F6-4FDE-A0ED-426E71BE9E10}" srcOrd="0" destOrd="0" presId="urn:microsoft.com/office/officeart/2005/8/layout/chevron2"/>
    <dgm:cxn modelId="{02A7220F-D976-4A02-8D9E-2BAA1B1DF412}" srcId="{22855312-D01C-4985-A410-A42437494764}" destId="{DF021828-747B-4EB3-AADF-5CA76B6572FE}" srcOrd="2" destOrd="0" parTransId="{34767137-BAC7-471A-970B-4653CBCAE7C6}" sibTransId="{3A71C14C-E47A-4D20-AC9A-844F5C269CDC}"/>
    <dgm:cxn modelId="{9F2CA061-35AA-40C6-8B07-D1742879AE63}" srcId="{C708BB64-8F91-4C8C-B745-FB2A69FB8DF2}" destId="{D3DB93EF-BA73-462F-BB07-ECA0AA89A5E6}" srcOrd="0" destOrd="0" parTransId="{BBB8BB42-0476-45F5-8992-4BB204C7F9E9}" sibTransId="{ACE6ADEA-8BAC-40C3-BDDE-88539F83C75A}"/>
    <dgm:cxn modelId="{D935B67E-6C2B-4933-B0DD-08CA1F933E67}" srcId="{DF021828-747B-4EB3-AADF-5CA76B6572FE}" destId="{B9EE8F01-5DC5-4E99-ACD5-01BB939D2118}" srcOrd="0" destOrd="0" parTransId="{AAFD6588-D3BA-460B-89CE-6D62BF4F461C}" sibTransId="{93EC2F8A-4288-4A5D-9082-5DD47E4A357C}"/>
    <dgm:cxn modelId="{8CFFC3AA-657F-436E-B590-7B9A3AE4A0EB}" type="presOf" srcId="{B9EE8F01-5DC5-4E99-ACD5-01BB939D2118}" destId="{817BD1AD-03D7-4BB4-9D04-E4B8BA12D5F0}" srcOrd="0" destOrd="0" presId="urn:microsoft.com/office/officeart/2005/8/layout/chevron2"/>
    <dgm:cxn modelId="{840F35F9-3EFC-42C1-8211-ED5FC46A846B}" type="presOf" srcId="{4FB3D0C2-CD68-4CBD-9614-EAA0629C07D6}" destId="{29647D11-05E3-4BBC-AC87-B4E64B9B5E89}" srcOrd="0" destOrd="0" presId="urn:microsoft.com/office/officeart/2005/8/layout/chevron2"/>
    <dgm:cxn modelId="{7BAC2BB1-9084-4660-A465-0A102D630D6A}" type="presOf" srcId="{DDBD54AD-ACC0-4DA7-AD50-3CE545FC8FBF}" destId="{3E874C85-B551-4CCC-9E70-A812AA8ADF02}" srcOrd="0" destOrd="0" presId="urn:microsoft.com/office/officeart/2005/8/layout/chevron2"/>
    <dgm:cxn modelId="{6116B2F2-38A3-4159-8822-2771D381A026}" type="presOf" srcId="{80B57406-C2B3-42E5-A855-B6F4A03BBE6B}" destId="{E71989A2-3007-4F1E-A0D8-441575F1A40B}" srcOrd="0" destOrd="0" presId="urn:microsoft.com/office/officeart/2005/8/layout/chevron2"/>
    <dgm:cxn modelId="{21546A53-CE6D-4140-AEC9-79ABA52B7EDD}" type="presOf" srcId="{864C0DF3-9903-4F0F-B417-5E2DEAC785F7}" destId="{2BA6DDCC-8B32-49CD-83E2-8FE8C4A845D7}" srcOrd="0" destOrd="0" presId="urn:microsoft.com/office/officeart/2005/8/layout/chevron2"/>
    <dgm:cxn modelId="{ACB35EED-CE93-40C0-A5D4-A0D56F069119}" srcId="{090287A8-43F3-4938-A067-C6ACD589366F}" destId="{1500A464-8795-41E5-8DC8-7B7AB390EE2B}" srcOrd="0" destOrd="0" parTransId="{3ED16403-7E54-4CD4-A65E-3A415423C7D6}" sibTransId="{79D4A439-F050-4C63-AF87-9C710DA04F01}"/>
    <dgm:cxn modelId="{EBBB814B-02DE-42F3-BE47-4B4EC3CED52B}" srcId="{22855312-D01C-4985-A410-A42437494764}" destId="{E3AFFA4A-4031-486B-AA8D-9B58A6D4B572}" srcOrd="1" destOrd="0" parTransId="{48DB152C-43C2-418E-BF76-D2DF0160C636}" sibTransId="{A2257F4B-C849-4428-BA59-A584104EE42A}"/>
    <dgm:cxn modelId="{83CAF548-7A9A-4D89-9407-912E4B41F78C}" srcId="{80B57406-C2B3-42E5-A855-B6F4A03BBE6B}" destId="{F3982A2D-E7F6-4BCC-BD51-1E991D3A23BB}" srcOrd="0" destOrd="0" parTransId="{5ED6620A-C4AB-47A6-97B9-FE3FAF80F01F}" sibTransId="{C036E28F-536F-47BF-9FA6-7622684F3B5D}"/>
    <dgm:cxn modelId="{D18789AD-7540-4337-87FC-61F831232F84}" type="presOf" srcId="{E94B4F6B-8D9F-4431-BD98-0E918391B3F2}" destId="{D1D5889C-C5DE-4C2E-80CE-8FCD8F918617}" srcOrd="0" destOrd="0" presId="urn:microsoft.com/office/officeart/2005/8/layout/chevron2"/>
    <dgm:cxn modelId="{C9401F72-B914-4622-989A-1B8157F8242F}" srcId="{22855312-D01C-4985-A410-A42437494764}" destId="{4FB3D0C2-CD68-4CBD-9614-EAA0629C07D6}" srcOrd="6" destOrd="0" parTransId="{C6650CF8-7919-48A1-ABC8-74928BD0BAE7}" sibTransId="{687408D5-6216-4E3D-AB09-FEF74796C3BE}"/>
    <dgm:cxn modelId="{B039603F-3918-4893-8A0C-98D2A002663B}" type="presParOf" srcId="{B1226329-9CB1-451C-84CB-1FB764126B11}" destId="{E573FC40-4E5C-4602-AD27-FFCA66C0F84B}" srcOrd="0" destOrd="0" presId="urn:microsoft.com/office/officeart/2005/8/layout/chevron2"/>
    <dgm:cxn modelId="{4F1DBE4D-10B2-442D-9E86-4CD2F7AD3FA3}" type="presParOf" srcId="{E573FC40-4E5C-4602-AD27-FFCA66C0F84B}" destId="{37743962-174D-4DB1-BC81-E7ED70FBF8E7}" srcOrd="0" destOrd="0" presId="urn:microsoft.com/office/officeart/2005/8/layout/chevron2"/>
    <dgm:cxn modelId="{FD71659E-FAEA-45FC-AF14-F177B17424D8}" type="presParOf" srcId="{E573FC40-4E5C-4602-AD27-FFCA66C0F84B}" destId="{04A787C1-0E5C-4A0D-A645-B18ED9B9F62D}" srcOrd="1" destOrd="0" presId="urn:microsoft.com/office/officeart/2005/8/layout/chevron2"/>
    <dgm:cxn modelId="{988F83C7-68B6-4005-8A64-423E7CD7B6FC}" type="presParOf" srcId="{B1226329-9CB1-451C-84CB-1FB764126B11}" destId="{D60FA8B0-5F10-473F-A99A-5050963B21D0}" srcOrd="1" destOrd="0" presId="urn:microsoft.com/office/officeart/2005/8/layout/chevron2"/>
    <dgm:cxn modelId="{DA824DEC-3714-4BF9-86F4-AFE7FAB2B04A}" type="presParOf" srcId="{B1226329-9CB1-451C-84CB-1FB764126B11}" destId="{F7DC3670-03A7-4FED-9798-39139B4610A8}" srcOrd="2" destOrd="0" presId="urn:microsoft.com/office/officeart/2005/8/layout/chevron2"/>
    <dgm:cxn modelId="{0C723211-7EDD-4A10-A3F7-404E190BEEEE}" type="presParOf" srcId="{F7DC3670-03A7-4FED-9798-39139B4610A8}" destId="{91FE5058-62F6-4FDE-A0ED-426E71BE9E10}" srcOrd="0" destOrd="0" presId="urn:microsoft.com/office/officeart/2005/8/layout/chevron2"/>
    <dgm:cxn modelId="{7C24393C-E5CB-4234-8035-1BFBB4EEA366}" type="presParOf" srcId="{F7DC3670-03A7-4FED-9798-39139B4610A8}" destId="{0C9D2030-6594-4505-98DC-4E8A25D8AA5B}" srcOrd="1" destOrd="0" presId="urn:microsoft.com/office/officeart/2005/8/layout/chevron2"/>
    <dgm:cxn modelId="{E63C8BB6-23CB-44E3-9096-D8633F9188C2}" type="presParOf" srcId="{B1226329-9CB1-451C-84CB-1FB764126B11}" destId="{EDBA4784-85AC-4477-84BA-F2833422C29E}" srcOrd="3" destOrd="0" presId="urn:microsoft.com/office/officeart/2005/8/layout/chevron2"/>
    <dgm:cxn modelId="{F758CB3C-D9FA-4FDB-8061-1ED0CB06B16F}" type="presParOf" srcId="{B1226329-9CB1-451C-84CB-1FB764126B11}" destId="{346901FE-3301-4173-AEC9-1754C39F713F}" srcOrd="4" destOrd="0" presId="urn:microsoft.com/office/officeart/2005/8/layout/chevron2"/>
    <dgm:cxn modelId="{997DB1BF-443A-4CA8-8074-A427CE4C5081}" type="presParOf" srcId="{346901FE-3301-4173-AEC9-1754C39F713F}" destId="{069011F7-3516-4D52-8732-FEDCB71F5C3B}" srcOrd="0" destOrd="0" presId="urn:microsoft.com/office/officeart/2005/8/layout/chevron2"/>
    <dgm:cxn modelId="{101EBD27-D136-4ECE-AC63-0745D9E1379B}" type="presParOf" srcId="{346901FE-3301-4173-AEC9-1754C39F713F}" destId="{817BD1AD-03D7-4BB4-9D04-E4B8BA12D5F0}" srcOrd="1" destOrd="0" presId="urn:microsoft.com/office/officeart/2005/8/layout/chevron2"/>
    <dgm:cxn modelId="{A6CBF340-0F2C-4FBE-8946-A9B6723A1803}" type="presParOf" srcId="{B1226329-9CB1-451C-84CB-1FB764126B11}" destId="{4992813E-C6C1-4A76-AD30-B61212B6F2BE}" srcOrd="5" destOrd="0" presId="urn:microsoft.com/office/officeart/2005/8/layout/chevron2"/>
    <dgm:cxn modelId="{30A9A3F0-1C67-4BED-9384-E891A7462BA9}" type="presParOf" srcId="{B1226329-9CB1-451C-84CB-1FB764126B11}" destId="{6420C78D-1189-402C-AA1C-8ADFAF769309}" srcOrd="6" destOrd="0" presId="urn:microsoft.com/office/officeart/2005/8/layout/chevron2"/>
    <dgm:cxn modelId="{703A5647-7F5A-4A68-99C2-FD04DB6485B2}" type="presParOf" srcId="{6420C78D-1189-402C-AA1C-8ADFAF769309}" destId="{CD7AADE8-49AC-41BB-9250-865801FA2FB4}" srcOrd="0" destOrd="0" presId="urn:microsoft.com/office/officeart/2005/8/layout/chevron2"/>
    <dgm:cxn modelId="{D795389B-4E93-4B99-8AAE-DF71C7EE5F15}" type="presParOf" srcId="{6420C78D-1189-402C-AA1C-8ADFAF769309}" destId="{D1D5889C-C5DE-4C2E-80CE-8FCD8F918617}" srcOrd="1" destOrd="0" presId="urn:microsoft.com/office/officeart/2005/8/layout/chevron2"/>
    <dgm:cxn modelId="{B78CDF15-CDD1-467B-854B-DDA305A82B13}" type="presParOf" srcId="{B1226329-9CB1-451C-84CB-1FB764126B11}" destId="{D08AB07C-715C-4CB6-845F-4DFE90BC3695}" srcOrd="7" destOrd="0" presId="urn:microsoft.com/office/officeart/2005/8/layout/chevron2"/>
    <dgm:cxn modelId="{C6B2B122-1DA4-43CC-8734-38E8243408D2}" type="presParOf" srcId="{B1226329-9CB1-451C-84CB-1FB764126B11}" destId="{B4BB9B2C-D4C7-4F44-9EEB-0BBE1797ED49}" srcOrd="8" destOrd="0" presId="urn:microsoft.com/office/officeart/2005/8/layout/chevron2"/>
    <dgm:cxn modelId="{201FFB9E-3794-4B1C-9070-7E1F8C1087BE}" type="presParOf" srcId="{B4BB9B2C-D4C7-4F44-9EEB-0BBE1797ED49}" destId="{2BA6DDCC-8B32-49CD-83E2-8FE8C4A845D7}" srcOrd="0" destOrd="0" presId="urn:microsoft.com/office/officeart/2005/8/layout/chevron2"/>
    <dgm:cxn modelId="{203D7937-346F-4C89-835C-A0A0870CC561}" type="presParOf" srcId="{B4BB9B2C-D4C7-4F44-9EEB-0BBE1797ED49}" destId="{9F4C6622-9A1C-46E6-A7C6-F589365E0F7D}" srcOrd="1" destOrd="0" presId="urn:microsoft.com/office/officeart/2005/8/layout/chevron2"/>
    <dgm:cxn modelId="{C4A0381E-F088-4DDD-BB22-2CA481891FDF}" type="presParOf" srcId="{B1226329-9CB1-451C-84CB-1FB764126B11}" destId="{26054DDC-10C6-4F70-928A-F431AC744F53}" srcOrd="9" destOrd="0" presId="urn:microsoft.com/office/officeart/2005/8/layout/chevron2"/>
    <dgm:cxn modelId="{EFDF0F49-DF73-4BFF-886B-6D24FBDC3A60}" type="presParOf" srcId="{B1226329-9CB1-451C-84CB-1FB764126B11}" destId="{458178B2-F145-4035-A894-D624CE9ED1B9}" srcOrd="10" destOrd="0" presId="urn:microsoft.com/office/officeart/2005/8/layout/chevron2"/>
    <dgm:cxn modelId="{C8E04EAD-A3B2-4CFA-B668-D6C5DA9BC46C}" type="presParOf" srcId="{458178B2-F145-4035-A894-D624CE9ED1B9}" destId="{3E874C85-B551-4CCC-9E70-A812AA8ADF02}" srcOrd="0" destOrd="0" presId="urn:microsoft.com/office/officeart/2005/8/layout/chevron2"/>
    <dgm:cxn modelId="{B822F6D3-21F5-474A-BB95-FE828AE8666B}" type="presParOf" srcId="{458178B2-F145-4035-A894-D624CE9ED1B9}" destId="{318BBA58-0F86-4B2D-9835-5D5678A358C5}" srcOrd="1" destOrd="0" presId="urn:microsoft.com/office/officeart/2005/8/layout/chevron2"/>
    <dgm:cxn modelId="{58F5EFD9-B6F0-40BA-BFC3-8FA16CB43A29}" type="presParOf" srcId="{B1226329-9CB1-451C-84CB-1FB764126B11}" destId="{78E29882-A04D-446F-A26A-0AAA58076AD9}" srcOrd="11" destOrd="0" presId="urn:microsoft.com/office/officeart/2005/8/layout/chevron2"/>
    <dgm:cxn modelId="{6BB92431-CD55-4F8A-829B-BCD10D54909D}" type="presParOf" srcId="{B1226329-9CB1-451C-84CB-1FB764126B11}" destId="{9C2B0A63-15FC-4C82-BEE9-D7C73C96B192}" srcOrd="12" destOrd="0" presId="urn:microsoft.com/office/officeart/2005/8/layout/chevron2"/>
    <dgm:cxn modelId="{D8A61A25-6045-4822-A0B5-9AF9B86B00D8}" type="presParOf" srcId="{9C2B0A63-15FC-4C82-BEE9-D7C73C96B192}" destId="{29647D11-05E3-4BBC-AC87-B4E64B9B5E89}" srcOrd="0" destOrd="0" presId="urn:microsoft.com/office/officeart/2005/8/layout/chevron2"/>
    <dgm:cxn modelId="{CEDD35DD-9627-4479-979F-F993818C4750}" type="presParOf" srcId="{9C2B0A63-15FC-4C82-BEE9-D7C73C96B192}" destId="{F5F06BC7-6A4D-4DB5-8932-4B54C5668A16}" srcOrd="1" destOrd="0" presId="urn:microsoft.com/office/officeart/2005/8/layout/chevron2"/>
    <dgm:cxn modelId="{7E1C40F4-993A-4C19-8E93-37B15E1A7962}" type="presParOf" srcId="{B1226329-9CB1-451C-84CB-1FB764126B11}" destId="{A41F9545-45A0-4328-9B6D-433F46FC4B5C}" srcOrd="13" destOrd="0" presId="urn:microsoft.com/office/officeart/2005/8/layout/chevron2"/>
    <dgm:cxn modelId="{FAA46CFB-87BA-47AC-B9FE-44F0FAECE9BC}" type="presParOf" srcId="{B1226329-9CB1-451C-84CB-1FB764126B11}" destId="{8CE1522D-8286-4C1E-944B-D241415937E7}" srcOrd="14" destOrd="0" presId="urn:microsoft.com/office/officeart/2005/8/layout/chevron2"/>
    <dgm:cxn modelId="{EACFCB17-CD2B-4D64-A211-796FA46587C2}" type="presParOf" srcId="{8CE1522D-8286-4C1E-944B-D241415937E7}" destId="{6EF7B35C-8214-40A9-BEE0-32251DF87769}" srcOrd="0" destOrd="0" presId="urn:microsoft.com/office/officeart/2005/8/layout/chevron2"/>
    <dgm:cxn modelId="{BC8E655F-5E7B-4A6F-ACBF-C8DDF44FDDF6}" type="presParOf" srcId="{8CE1522D-8286-4C1E-944B-D241415937E7}" destId="{B205B89F-0BF2-4B5C-978E-781C04D7B647}" srcOrd="1" destOrd="0" presId="urn:microsoft.com/office/officeart/2005/8/layout/chevron2"/>
    <dgm:cxn modelId="{025ECF7A-00B6-48EC-BF1A-3D3EF49B5400}" type="presParOf" srcId="{B1226329-9CB1-451C-84CB-1FB764126B11}" destId="{EDD1B1B8-F5BF-4C6C-B70F-6C426E2B7845}" srcOrd="15" destOrd="0" presId="urn:microsoft.com/office/officeart/2005/8/layout/chevron2"/>
    <dgm:cxn modelId="{AB96E2DB-9731-492C-B419-DC4B96B873C8}" type="presParOf" srcId="{B1226329-9CB1-451C-84CB-1FB764126B11}" destId="{08F02E58-AB4E-45E4-B566-E86F43452318}" srcOrd="16" destOrd="0" presId="urn:microsoft.com/office/officeart/2005/8/layout/chevron2"/>
    <dgm:cxn modelId="{B47CF5CA-84D4-4993-88A7-F781496F8C6F}" type="presParOf" srcId="{08F02E58-AB4E-45E4-B566-E86F43452318}" destId="{E71989A2-3007-4F1E-A0D8-441575F1A40B}" srcOrd="0" destOrd="0" presId="urn:microsoft.com/office/officeart/2005/8/layout/chevron2"/>
    <dgm:cxn modelId="{A0783B81-B295-4C35-8592-2D1CC8D74A89}" type="presParOf" srcId="{08F02E58-AB4E-45E4-B566-E86F43452318}" destId="{881160B6-0C2E-4CA9-8CD4-23B098A0CFD5}" srcOrd="1" destOrd="0" presId="urn:microsoft.com/office/officeart/2005/8/layout/chevron2"/>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43962-174D-4DB1-BC81-E7ED70FBF8E7}">
      <dsp:nvSpPr>
        <dsp:cNvPr id="0" name=""/>
        <dsp:cNvSpPr/>
      </dsp:nvSpPr>
      <dsp:spPr>
        <a:xfrm rot="5400000">
          <a:off x="-131551" y="131551"/>
          <a:ext cx="877006" cy="6139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latin typeface="Times New Roman" pitchFamily="18" charset="0"/>
              <a:cs typeface="Times New Roman" pitchFamily="18" charset="0"/>
            </a:rPr>
            <a:t>1</a:t>
          </a:r>
          <a:endParaRPr lang="en-US" sz="1400" b="0" kern="1200" dirty="0">
            <a:latin typeface="Times New Roman" pitchFamily="18" charset="0"/>
            <a:cs typeface="Times New Roman" pitchFamily="18" charset="0"/>
          </a:endParaRPr>
        </a:p>
      </dsp:txBody>
      <dsp:txXfrm rot="-5400000">
        <a:off x="0" y="306952"/>
        <a:ext cx="613904" cy="263102"/>
      </dsp:txXfrm>
    </dsp:sp>
    <dsp:sp modelId="{04A787C1-0E5C-4A0D-A645-B18ED9B9F62D}">
      <dsp:nvSpPr>
        <dsp:cNvPr id="0" name=""/>
        <dsp:cNvSpPr/>
      </dsp:nvSpPr>
      <dsp:spPr>
        <a:xfrm rot="5400000">
          <a:off x="3298525" y="-2684620"/>
          <a:ext cx="570054" cy="59392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vi-VN" sz="1400" b="0" kern="1200" dirty="0" smtClean="0">
              <a:latin typeface="Times New Roman" pitchFamily="18" charset="0"/>
              <a:cs typeface="Times New Roman" pitchFamily="18" charset="0"/>
            </a:rPr>
            <a:t>Thường trực Tỉnh đoàn dự lễ khai giảng và trao học bổng </a:t>
          </a:r>
          <a:r>
            <a:rPr lang="en-US" sz="1400" b="0" kern="1200" dirty="0" smtClean="0">
              <a:latin typeface="Times New Roman" pitchFamily="18" charset="0"/>
              <a:cs typeface="Times New Roman" pitchFamily="18" charset="0"/>
            </a:rPr>
            <a:t>“</a:t>
          </a:r>
          <a:r>
            <a:rPr lang="en-US" sz="1400" b="0" kern="1200" dirty="0" err="1" smtClean="0">
              <a:latin typeface="Times New Roman" pitchFamily="18" charset="0"/>
              <a:cs typeface="Times New Roman" pitchFamily="18" charset="0"/>
            </a:rPr>
            <a:t>Tiếp</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sức</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đến</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trường</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cho</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các</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em</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đội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viên</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học</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sinh</a:t>
          </a:r>
          <a:r>
            <a:rPr lang="en-US" sz="1400" b="0" kern="1200" dirty="0" smtClean="0">
              <a:latin typeface="Times New Roman" pitchFamily="18" charset="0"/>
              <a:cs typeface="Times New Roman" pitchFamily="18" charset="0"/>
            </a:rPr>
            <a:t> (5/9/2015)</a:t>
          </a:r>
          <a:endParaRPr lang="en-US" sz="1400" b="0" kern="1200" dirty="0">
            <a:latin typeface="Times New Roman" pitchFamily="18" charset="0"/>
            <a:cs typeface="Times New Roman" pitchFamily="18" charset="0"/>
          </a:endParaRPr>
        </a:p>
      </dsp:txBody>
      <dsp:txXfrm rot="-5400000">
        <a:off x="613905" y="27828"/>
        <a:ext cx="5911467" cy="514398"/>
      </dsp:txXfrm>
    </dsp:sp>
    <dsp:sp modelId="{91FE5058-62F6-4FDE-A0ED-426E71BE9E10}">
      <dsp:nvSpPr>
        <dsp:cNvPr id="0" name=""/>
        <dsp:cNvSpPr/>
      </dsp:nvSpPr>
      <dsp:spPr>
        <a:xfrm rot="5400000">
          <a:off x="-131551" y="930944"/>
          <a:ext cx="877006" cy="6139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latin typeface="Times New Roman" pitchFamily="18" charset="0"/>
              <a:cs typeface="Times New Roman" pitchFamily="18" charset="0"/>
            </a:rPr>
            <a:t>2</a:t>
          </a:r>
          <a:endParaRPr lang="en-US" sz="1400" b="0" kern="1200" dirty="0">
            <a:latin typeface="Times New Roman" pitchFamily="18" charset="0"/>
            <a:cs typeface="Times New Roman" pitchFamily="18" charset="0"/>
          </a:endParaRPr>
        </a:p>
      </dsp:txBody>
      <dsp:txXfrm rot="-5400000">
        <a:off x="0" y="1106345"/>
        <a:ext cx="613904" cy="263102"/>
      </dsp:txXfrm>
    </dsp:sp>
    <dsp:sp modelId="{0C9D2030-6594-4505-98DC-4E8A25D8AA5B}">
      <dsp:nvSpPr>
        <dsp:cNvPr id="0" name=""/>
        <dsp:cNvSpPr/>
      </dsp:nvSpPr>
      <dsp:spPr>
        <a:xfrm rot="5400000">
          <a:off x="3302534" y="-1930904"/>
          <a:ext cx="553483" cy="59392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b="0" kern="1200" dirty="0" err="1" smtClean="0">
              <a:latin typeface="Times New Roman" pitchFamily="18" charset="0"/>
              <a:cs typeface="Times New Roman" pitchFamily="18" charset="0"/>
            </a:rPr>
            <a:t>Ngày</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hội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thanh</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niên</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với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văn</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hóa</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giao</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thông</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năm</a:t>
          </a:r>
          <a:r>
            <a:rPr lang="en-US" sz="1400" b="0" kern="1200" dirty="0" smtClean="0">
              <a:latin typeface="Times New Roman" pitchFamily="18" charset="0"/>
              <a:cs typeface="Times New Roman" pitchFamily="18" charset="0"/>
            </a:rPr>
            <a:t> 2015 (6/9/2015)</a:t>
          </a:r>
          <a:endParaRPr lang="en-US" sz="1400" b="0" i="0" kern="1200" dirty="0">
            <a:latin typeface="Times New Roman" pitchFamily="18" charset="0"/>
            <a:cs typeface="Times New Roman" pitchFamily="18" charset="0"/>
          </a:endParaRPr>
        </a:p>
      </dsp:txBody>
      <dsp:txXfrm rot="-5400000">
        <a:off x="609629" y="789020"/>
        <a:ext cx="5912276" cy="499445"/>
      </dsp:txXfrm>
    </dsp:sp>
    <dsp:sp modelId="{069011F7-3516-4D52-8732-FEDCB71F5C3B}">
      <dsp:nvSpPr>
        <dsp:cNvPr id="0" name=""/>
        <dsp:cNvSpPr/>
      </dsp:nvSpPr>
      <dsp:spPr>
        <a:xfrm rot="5400000">
          <a:off x="-131551" y="1739261"/>
          <a:ext cx="877006" cy="6139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latin typeface="Times New Roman" pitchFamily="18" charset="0"/>
              <a:cs typeface="Times New Roman" pitchFamily="18" charset="0"/>
            </a:rPr>
            <a:t>3</a:t>
          </a:r>
          <a:endParaRPr lang="en-US" sz="1400" b="0" kern="1200" dirty="0">
            <a:latin typeface="Times New Roman" pitchFamily="18" charset="0"/>
            <a:cs typeface="Times New Roman" pitchFamily="18" charset="0"/>
          </a:endParaRPr>
        </a:p>
      </dsp:txBody>
      <dsp:txXfrm rot="-5400000">
        <a:off x="0" y="1914662"/>
        <a:ext cx="613904" cy="263102"/>
      </dsp:txXfrm>
    </dsp:sp>
    <dsp:sp modelId="{817BD1AD-03D7-4BB4-9D04-E4B8BA12D5F0}">
      <dsp:nvSpPr>
        <dsp:cNvPr id="0" name=""/>
        <dsp:cNvSpPr/>
      </dsp:nvSpPr>
      <dsp:spPr>
        <a:xfrm rot="5400000">
          <a:off x="3298525" y="-1084422"/>
          <a:ext cx="570054" cy="59392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kern="1200" dirty="0" err="1" smtClean="0">
              <a:latin typeface="Times New Roman" pitchFamily="18" charset="0"/>
              <a:cs typeface="Times New Roman" pitchFamily="18" charset="0"/>
            </a:rPr>
            <a:t>Khởi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công</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xây</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dựng</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cầu</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nông</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thôn</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tại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xã</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Ân</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Nghĩa</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huyện</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Hoài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Ân</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và</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xã</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Hoài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Phú</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huyện</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Hoài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Nhơn</a:t>
          </a:r>
          <a:r>
            <a:rPr lang="en-US" sz="1400" b="0" kern="1200" dirty="0" smtClean="0">
              <a:latin typeface="Times New Roman" pitchFamily="18" charset="0"/>
              <a:cs typeface="Times New Roman" pitchFamily="18" charset="0"/>
            </a:rPr>
            <a:t> (6/9/2015)</a:t>
          </a:r>
          <a:endParaRPr lang="vi-VN" sz="1400" b="0" kern="1200" dirty="0">
            <a:latin typeface="Times New Roman" pitchFamily="18" charset="0"/>
            <a:cs typeface="Times New Roman" pitchFamily="18" charset="0"/>
          </a:endParaRPr>
        </a:p>
      </dsp:txBody>
      <dsp:txXfrm rot="-5400000">
        <a:off x="613905" y="1628026"/>
        <a:ext cx="5911467" cy="514398"/>
      </dsp:txXfrm>
    </dsp:sp>
    <dsp:sp modelId="{CD7AADE8-49AC-41BB-9250-865801FA2FB4}">
      <dsp:nvSpPr>
        <dsp:cNvPr id="0" name=""/>
        <dsp:cNvSpPr/>
      </dsp:nvSpPr>
      <dsp:spPr>
        <a:xfrm rot="5400000">
          <a:off x="-131551" y="2639470"/>
          <a:ext cx="877006" cy="6139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latin typeface="Times New Roman" pitchFamily="18" charset="0"/>
              <a:cs typeface="Times New Roman" pitchFamily="18" charset="0"/>
            </a:rPr>
            <a:t>4</a:t>
          </a:r>
          <a:endParaRPr lang="en-US" sz="1400" b="0" kern="1200" dirty="0">
            <a:latin typeface="Times New Roman" pitchFamily="18" charset="0"/>
            <a:cs typeface="Times New Roman" pitchFamily="18" charset="0"/>
          </a:endParaRPr>
        </a:p>
      </dsp:txBody>
      <dsp:txXfrm rot="-5400000">
        <a:off x="0" y="2814871"/>
        <a:ext cx="613904" cy="263102"/>
      </dsp:txXfrm>
    </dsp:sp>
    <dsp:sp modelId="{D1D5889C-C5DE-4C2E-80CE-8FCD8F918617}">
      <dsp:nvSpPr>
        <dsp:cNvPr id="0" name=""/>
        <dsp:cNvSpPr/>
      </dsp:nvSpPr>
      <dsp:spPr>
        <a:xfrm rot="5400000">
          <a:off x="3298525" y="-191390"/>
          <a:ext cx="570054" cy="59392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kern="1200" dirty="0" err="1" smtClean="0">
              <a:latin typeface="Times New Roman" pitchFamily="18" charset="0"/>
              <a:cs typeface="Times New Roman" pitchFamily="18" charset="0"/>
            </a:rPr>
            <a:t>Tổng</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kết</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và</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trao</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giải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Cuộc</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thi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Sáng</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tạo</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Thanh</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thiếu</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niên</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nhi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đồng</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tỉnh</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Bình</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Định</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lần</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thứ</a:t>
          </a:r>
          <a:r>
            <a:rPr lang="en-US" sz="1400" b="0" kern="1200" dirty="0" smtClean="0">
              <a:latin typeface="Times New Roman" pitchFamily="18" charset="0"/>
              <a:cs typeface="Times New Roman" pitchFamily="18" charset="0"/>
            </a:rPr>
            <a:t> II </a:t>
          </a:r>
          <a:r>
            <a:rPr lang="en-US" sz="1400" b="0" kern="1200" dirty="0" err="1" smtClean="0">
              <a:latin typeface="Times New Roman" pitchFamily="18" charset="0"/>
              <a:cs typeface="Times New Roman" pitchFamily="18" charset="0"/>
            </a:rPr>
            <a:t>năm</a:t>
          </a:r>
          <a:r>
            <a:rPr lang="en-US" sz="1400" b="0" kern="1200" dirty="0" smtClean="0">
              <a:latin typeface="Times New Roman" pitchFamily="18" charset="0"/>
              <a:cs typeface="Times New Roman" pitchFamily="18" charset="0"/>
            </a:rPr>
            <a:t> 2015 (6/9/2015)</a:t>
          </a:r>
          <a:endParaRPr lang="en-US" sz="1400" b="0" kern="1200" dirty="0">
            <a:latin typeface="Times New Roman" pitchFamily="18" charset="0"/>
            <a:cs typeface="Times New Roman" pitchFamily="18" charset="0"/>
          </a:endParaRPr>
        </a:p>
      </dsp:txBody>
      <dsp:txXfrm rot="-5400000">
        <a:off x="613905" y="2521058"/>
        <a:ext cx="5911467" cy="514398"/>
      </dsp:txXfrm>
    </dsp:sp>
    <dsp:sp modelId="{2BA6DDCC-8B32-49CD-83E2-8FE8C4A845D7}">
      <dsp:nvSpPr>
        <dsp:cNvPr id="0" name=""/>
        <dsp:cNvSpPr/>
      </dsp:nvSpPr>
      <dsp:spPr>
        <a:xfrm rot="5400000">
          <a:off x="-131551" y="3388747"/>
          <a:ext cx="877006" cy="6139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latin typeface="Times New Roman" pitchFamily="18" charset="0"/>
              <a:cs typeface="Times New Roman" pitchFamily="18" charset="0"/>
            </a:rPr>
            <a:t>5</a:t>
          </a:r>
          <a:endParaRPr lang="en-US" sz="1400" b="0" kern="1200" dirty="0">
            <a:latin typeface="Times New Roman" pitchFamily="18" charset="0"/>
            <a:cs typeface="Times New Roman" pitchFamily="18" charset="0"/>
          </a:endParaRPr>
        </a:p>
      </dsp:txBody>
      <dsp:txXfrm rot="-5400000">
        <a:off x="0" y="3564148"/>
        <a:ext cx="613904" cy="263102"/>
      </dsp:txXfrm>
    </dsp:sp>
    <dsp:sp modelId="{9F4C6622-9A1C-46E6-A7C6-F589365E0F7D}">
      <dsp:nvSpPr>
        <dsp:cNvPr id="0" name=""/>
        <dsp:cNvSpPr/>
      </dsp:nvSpPr>
      <dsp:spPr>
        <a:xfrm rot="5400000">
          <a:off x="3298525" y="572576"/>
          <a:ext cx="570054" cy="59392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kern="1200" dirty="0" err="1" smtClean="0">
              <a:latin typeface="Times New Roman" pitchFamily="18" charset="0"/>
              <a:cs typeface="Times New Roman" pitchFamily="18" charset="0"/>
            </a:rPr>
            <a:t>Tham</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gia</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Hội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trại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Nguyễn</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Chí</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Thanh</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năm</a:t>
          </a:r>
          <a:r>
            <a:rPr lang="en-US" sz="1400" b="0" kern="1200" dirty="0" smtClean="0">
              <a:latin typeface="Times New Roman" pitchFamily="18" charset="0"/>
              <a:cs typeface="Times New Roman" pitchFamily="18" charset="0"/>
            </a:rPr>
            <a:t> 2015 </a:t>
          </a:r>
          <a:r>
            <a:rPr lang="en-US" sz="1400" b="0" kern="1200" dirty="0" err="1" smtClean="0">
              <a:latin typeface="Times New Roman" pitchFamily="18" charset="0"/>
              <a:cs typeface="Times New Roman" pitchFamily="18" charset="0"/>
            </a:rPr>
            <a:t>tại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KonTum</a:t>
          </a:r>
          <a:r>
            <a:rPr lang="en-US" sz="1400" b="0" kern="1200" dirty="0" smtClean="0">
              <a:latin typeface="Times New Roman" pitchFamily="18" charset="0"/>
              <a:cs typeface="Times New Roman" pitchFamily="18" charset="0"/>
            </a:rPr>
            <a:t> (6-13/9/2015)</a:t>
          </a:r>
          <a:endParaRPr lang="en-US" sz="1400" b="0" kern="1200" dirty="0">
            <a:latin typeface="Times New Roman" pitchFamily="18" charset="0"/>
            <a:cs typeface="Times New Roman" pitchFamily="18" charset="0"/>
          </a:endParaRPr>
        </a:p>
      </dsp:txBody>
      <dsp:txXfrm rot="-5400000">
        <a:off x="613905" y="3285024"/>
        <a:ext cx="5911467" cy="514398"/>
      </dsp:txXfrm>
    </dsp:sp>
    <dsp:sp modelId="{3E874C85-B551-4CCC-9E70-A812AA8ADF02}">
      <dsp:nvSpPr>
        <dsp:cNvPr id="0" name=""/>
        <dsp:cNvSpPr/>
      </dsp:nvSpPr>
      <dsp:spPr>
        <a:xfrm rot="5400000">
          <a:off x="-131551" y="4202194"/>
          <a:ext cx="877006" cy="6139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latin typeface="Times New Roman" pitchFamily="18" charset="0"/>
              <a:cs typeface="Times New Roman" pitchFamily="18" charset="0"/>
            </a:rPr>
            <a:t>6</a:t>
          </a:r>
          <a:endParaRPr lang="en-US" sz="1400" b="0" kern="1200" dirty="0">
            <a:latin typeface="Times New Roman" pitchFamily="18" charset="0"/>
            <a:cs typeface="Times New Roman" pitchFamily="18" charset="0"/>
          </a:endParaRPr>
        </a:p>
      </dsp:txBody>
      <dsp:txXfrm rot="-5400000">
        <a:off x="0" y="4377595"/>
        <a:ext cx="613904" cy="263102"/>
      </dsp:txXfrm>
    </dsp:sp>
    <dsp:sp modelId="{318BBA58-0F86-4B2D-9835-5D5678A358C5}">
      <dsp:nvSpPr>
        <dsp:cNvPr id="0" name=""/>
        <dsp:cNvSpPr/>
      </dsp:nvSpPr>
      <dsp:spPr>
        <a:xfrm rot="5400000">
          <a:off x="3298525" y="1386023"/>
          <a:ext cx="570054" cy="59392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kern="1200" dirty="0" err="1" smtClean="0">
              <a:latin typeface="Times New Roman" pitchFamily="18" charset="0"/>
              <a:cs typeface="Times New Roman" pitchFamily="18" charset="0"/>
            </a:rPr>
            <a:t>Hội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nghị</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sơ</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kết</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giữa</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nhiệm</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kỳ</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chương</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trình</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phối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hợp</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với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Ủy</a:t>
          </a:r>
          <a:r>
            <a:rPr lang="en-US" sz="1400" b="0" kern="1200" dirty="0" smtClean="0">
              <a:latin typeface="Times New Roman" pitchFamily="18" charset="0"/>
              <a:cs typeface="Times New Roman" pitchFamily="18" charset="0"/>
            </a:rPr>
            <a:t> ban </a:t>
          </a:r>
          <a:r>
            <a:rPr lang="en-US" sz="1400" b="0" kern="1200" dirty="0" err="1" smtClean="0">
              <a:latin typeface="Times New Roman" pitchFamily="18" charset="0"/>
              <a:cs typeface="Times New Roman" pitchFamily="18" charset="0"/>
            </a:rPr>
            <a:t>nhân</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dân</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tỉnh</a:t>
          </a:r>
          <a:r>
            <a:rPr lang="en-US" sz="1400" b="0" kern="1200" dirty="0" smtClean="0">
              <a:latin typeface="Times New Roman" pitchFamily="18" charset="0"/>
              <a:cs typeface="Times New Roman" pitchFamily="18" charset="0"/>
            </a:rPr>
            <a:t> (2012 - 2017)</a:t>
          </a:r>
          <a:endParaRPr lang="en-US" sz="1400" b="0" kern="1200" dirty="0">
            <a:latin typeface="Times New Roman" pitchFamily="18" charset="0"/>
            <a:cs typeface="Times New Roman" pitchFamily="18" charset="0"/>
          </a:endParaRPr>
        </a:p>
      </dsp:txBody>
      <dsp:txXfrm rot="-5400000">
        <a:off x="613905" y="4098471"/>
        <a:ext cx="5911467" cy="514398"/>
      </dsp:txXfrm>
    </dsp:sp>
    <dsp:sp modelId="{29647D11-05E3-4BBC-AC87-B4E64B9B5E89}">
      <dsp:nvSpPr>
        <dsp:cNvPr id="0" name=""/>
        <dsp:cNvSpPr/>
      </dsp:nvSpPr>
      <dsp:spPr>
        <a:xfrm rot="5400000">
          <a:off x="-131551" y="5015642"/>
          <a:ext cx="877006" cy="6139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latin typeface="Times New Roman" pitchFamily="18" charset="0"/>
              <a:cs typeface="Times New Roman" pitchFamily="18" charset="0"/>
            </a:rPr>
            <a:t>7</a:t>
          </a:r>
          <a:endParaRPr lang="en-US" sz="1400" b="0" kern="1200" dirty="0">
            <a:latin typeface="Times New Roman" pitchFamily="18" charset="0"/>
            <a:cs typeface="Times New Roman" pitchFamily="18" charset="0"/>
          </a:endParaRPr>
        </a:p>
      </dsp:txBody>
      <dsp:txXfrm rot="-5400000">
        <a:off x="0" y="5191043"/>
        <a:ext cx="613904" cy="263102"/>
      </dsp:txXfrm>
    </dsp:sp>
    <dsp:sp modelId="{F5F06BC7-6A4D-4DB5-8932-4B54C5668A16}">
      <dsp:nvSpPr>
        <dsp:cNvPr id="0" name=""/>
        <dsp:cNvSpPr/>
      </dsp:nvSpPr>
      <dsp:spPr>
        <a:xfrm rot="5400000">
          <a:off x="3298525" y="2199470"/>
          <a:ext cx="570054" cy="59392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ts val="0"/>
            </a:spcAft>
            <a:buChar char="••"/>
          </a:pPr>
          <a:r>
            <a:rPr lang="vi-VN" sz="1400" b="0" kern="1200" dirty="0" smtClean="0">
              <a:latin typeface="Times New Roman" pitchFamily="18" charset="0"/>
              <a:cs typeface="Times New Roman" pitchFamily="18" charset="0"/>
            </a:rPr>
            <a:t>Ra quân Chiến dịch “Thanh niên xung kích mùa bão lũ” năm 2015 (dự kiến 20/9)</a:t>
          </a:r>
          <a:endParaRPr lang="en-US" sz="1400" b="0" kern="1200" dirty="0">
            <a:latin typeface="Times New Roman" pitchFamily="18" charset="0"/>
            <a:cs typeface="Times New Roman" pitchFamily="18" charset="0"/>
          </a:endParaRPr>
        </a:p>
      </dsp:txBody>
      <dsp:txXfrm rot="-5400000">
        <a:off x="613905" y="4911918"/>
        <a:ext cx="5911467" cy="514398"/>
      </dsp:txXfrm>
    </dsp:sp>
    <dsp:sp modelId="{6EF7B35C-8214-40A9-BEE0-32251DF87769}">
      <dsp:nvSpPr>
        <dsp:cNvPr id="0" name=""/>
        <dsp:cNvSpPr/>
      </dsp:nvSpPr>
      <dsp:spPr>
        <a:xfrm rot="5400000">
          <a:off x="-131551" y="5829089"/>
          <a:ext cx="877006" cy="6139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latin typeface="Times New Roman" pitchFamily="18" charset="0"/>
              <a:cs typeface="Times New Roman" pitchFamily="18" charset="0"/>
            </a:rPr>
            <a:t>8</a:t>
          </a:r>
          <a:endParaRPr lang="en-US" sz="1400" b="0" kern="1200" dirty="0">
            <a:latin typeface="Times New Roman" pitchFamily="18" charset="0"/>
            <a:cs typeface="Times New Roman" pitchFamily="18" charset="0"/>
          </a:endParaRPr>
        </a:p>
      </dsp:txBody>
      <dsp:txXfrm rot="-5400000">
        <a:off x="0" y="6004490"/>
        <a:ext cx="613904" cy="263102"/>
      </dsp:txXfrm>
    </dsp:sp>
    <dsp:sp modelId="{B205B89F-0BF2-4B5C-978E-781C04D7B647}">
      <dsp:nvSpPr>
        <dsp:cNvPr id="0" name=""/>
        <dsp:cNvSpPr/>
      </dsp:nvSpPr>
      <dsp:spPr>
        <a:xfrm rot="5400000">
          <a:off x="3298525" y="3012917"/>
          <a:ext cx="570054" cy="59392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vi-VN" sz="1400" b="0" kern="1200" dirty="0" smtClean="0">
              <a:latin typeface="Times New Roman" pitchFamily="18" charset="0"/>
              <a:cs typeface="Times New Roman" pitchFamily="18" charset="0"/>
            </a:rPr>
            <a:t>Lễ trao học bổng “Tiếp sức đến trường” cho tân sinh viên (dự kiến 22/9)</a:t>
          </a:r>
          <a:endParaRPr lang="en-US" sz="1400" kern="1200" dirty="0"/>
        </a:p>
      </dsp:txBody>
      <dsp:txXfrm rot="-5400000">
        <a:off x="613905" y="5725365"/>
        <a:ext cx="5911467" cy="514398"/>
      </dsp:txXfrm>
    </dsp:sp>
    <dsp:sp modelId="{E71989A2-3007-4F1E-A0D8-441575F1A40B}">
      <dsp:nvSpPr>
        <dsp:cNvPr id="0" name=""/>
        <dsp:cNvSpPr/>
      </dsp:nvSpPr>
      <dsp:spPr>
        <a:xfrm rot="5400000">
          <a:off x="-131551" y="6642536"/>
          <a:ext cx="877006" cy="6139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latin typeface="Times New Roman" pitchFamily="18" charset="0"/>
              <a:cs typeface="Times New Roman" pitchFamily="18" charset="0"/>
            </a:rPr>
            <a:t>9</a:t>
          </a:r>
          <a:endParaRPr lang="en-US" sz="1400" b="0" kern="1200" dirty="0">
            <a:latin typeface="Times New Roman" pitchFamily="18" charset="0"/>
            <a:cs typeface="Times New Roman" pitchFamily="18" charset="0"/>
          </a:endParaRPr>
        </a:p>
      </dsp:txBody>
      <dsp:txXfrm rot="-5400000">
        <a:off x="0" y="6817937"/>
        <a:ext cx="613904" cy="263102"/>
      </dsp:txXfrm>
    </dsp:sp>
    <dsp:sp modelId="{881160B6-0C2E-4CA9-8CD4-23B098A0CFD5}">
      <dsp:nvSpPr>
        <dsp:cNvPr id="0" name=""/>
        <dsp:cNvSpPr/>
      </dsp:nvSpPr>
      <dsp:spPr>
        <a:xfrm rot="5400000">
          <a:off x="3298525" y="3826365"/>
          <a:ext cx="570054" cy="59392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kern="1200" dirty="0" err="1" smtClean="0">
              <a:latin typeface="Times New Roman" pitchFamily="18" charset="0"/>
              <a:cs typeface="Times New Roman" pitchFamily="18" charset="0"/>
            </a:rPr>
            <a:t>Tổ</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chức</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Đêm</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hội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trăng</a:t>
          </a:r>
          <a:r>
            <a:rPr lang="en-US" sz="1400" b="0" kern="1200" dirty="0" smtClean="0">
              <a:latin typeface="Times New Roman" pitchFamily="18" charset="0"/>
              <a:cs typeface="Times New Roman" pitchFamily="18" charset="0"/>
            </a:rPr>
            <a:t> </a:t>
          </a:r>
          <a:r>
            <a:rPr lang="en-US" sz="1400" b="0" kern="1200" smtClean="0">
              <a:latin typeface="Times New Roman" pitchFamily="18" charset="0"/>
              <a:cs typeface="Times New Roman" pitchFamily="18" charset="0"/>
            </a:rPr>
            <a:t>rằm</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năm</a:t>
          </a:r>
          <a:r>
            <a:rPr lang="en-US" sz="1400" b="0" kern="1200" dirty="0" smtClean="0">
              <a:latin typeface="Times New Roman" pitchFamily="18" charset="0"/>
              <a:cs typeface="Times New Roman" pitchFamily="18" charset="0"/>
            </a:rPr>
            <a:t> 2015 </a:t>
          </a:r>
          <a:r>
            <a:rPr lang="en-US" sz="1400" b="0" kern="1200" dirty="0" err="1" smtClean="0">
              <a:latin typeface="Times New Roman" pitchFamily="18" charset="0"/>
              <a:cs typeface="Times New Roman" pitchFamily="18" charset="0"/>
            </a:rPr>
            <a:t>cho</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các</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em</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thiếu</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nhi</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dự</a:t>
          </a:r>
          <a:r>
            <a:rPr lang="en-US" sz="1400" b="0" kern="1200" dirty="0" smtClean="0">
              <a:latin typeface="Times New Roman" pitchFamily="18" charset="0"/>
              <a:cs typeface="Times New Roman" pitchFamily="18" charset="0"/>
            </a:rPr>
            <a:t> </a:t>
          </a:r>
          <a:r>
            <a:rPr lang="en-US" sz="1400" b="0" kern="1200" dirty="0" err="1" smtClean="0">
              <a:latin typeface="Times New Roman" pitchFamily="18" charset="0"/>
              <a:cs typeface="Times New Roman" pitchFamily="18" charset="0"/>
            </a:rPr>
            <a:t>kiến</a:t>
          </a:r>
          <a:r>
            <a:rPr lang="en-US" sz="1400" b="0" kern="1200" dirty="0" smtClean="0">
              <a:latin typeface="Times New Roman" pitchFamily="18" charset="0"/>
              <a:cs typeface="Times New Roman" pitchFamily="18" charset="0"/>
            </a:rPr>
            <a:t> 26/9)</a:t>
          </a:r>
          <a:endParaRPr lang="vi-VN" sz="1400" b="0" kern="1200" dirty="0">
            <a:latin typeface="Times New Roman" pitchFamily="18" charset="0"/>
            <a:cs typeface="Times New Roman" pitchFamily="18" charset="0"/>
          </a:endParaRPr>
        </a:p>
      </dsp:txBody>
      <dsp:txXfrm rot="-5400000">
        <a:off x="613905" y="6538813"/>
        <a:ext cx="5911467" cy="5143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1440" tIns="45720" rIns="91440" bIns="45720" rtlCol="0"/>
          <a:lstStyle>
            <a:lvl1pPr algn="r">
              <a:defRPr sz="1200"/>
            </a:lvl1pPr>
          </a:lstStyle>
          <a:p>
            <a:fld id="{BE101E04-CCE1-4F9F-B5B4-04B521966F7F}" type="datetimeFigureOut">
              <a:rPr lang="en-US" smtClean="0"/>
              <a:t>9/9/2015</a:t>
            </a:fld>
            <a:endParaRPr lang="en-US"/>
          </a:p>
        </p:txBody>
      </p:sp>
      <p:sp>
        <p:nvSpPr>
          <p:cNvPr id="4" name="Slide Image Placeholder 3"/>
          <p:cNvSpPr>
            <a:spLocks noGrp="1" noRot="1" noChangeAspect="1"/>
          </p:cNvSpPr>
          <p:nvPr>
            <p:ph type="sldImg" idx="2"/>
          </p:nvPr>
        </p:nvSpPr>
        <p:spPr>
          <a:xfrm>
            <a:off x="2270125" y="698500"/>
            <a:ext cx="2414588" cy="3489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485" y="4421823"/>
            <a:ext cx="5563870" cy="418909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54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5455"/>
          </a:xfrm>
          <a:prstGeom prst="rect">
            <a:avLst/>
          </a:prstGeom>
        </p:spPr>
        <p:txBody>
          <a:bodyPr vert="horz" lIns="91440" tIns="45720" rIns="91440" bIns="45720" rtlCol="0" anchor="b"/>
          <a:lstStyle>
            <a:lvl1pPr algn="r">
              <a:defRPr sz="1200"/>
            </a:lvl1pPr>
          </a:lstStyle>
          <a:p>
            <a:fld id="{A03A8A57-398A-42D5-8238-39181D9685F1}" type="slidenum">
              <a:rPr lang="en-US" smtClean="0"/>
              <a:t>‹#›</a:t>
            </a:fld>
            <a:endParaRPr lang="en-US"/>
          </a:p>
        </p:txBody>
      </p:sp>
    </p:spTree>
    <p:extLst>
      <p:ext uri="{BB962C8B-B14F-4D97-AF65-F5344CB8AC3E}">
        <p14:creationId xmlns:p14="http://schemas.microsoft.com/office/powerpoint/2010/main" val="360933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t>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t>10</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t>11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t>12</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t>13</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t>14</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t>15</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t>16</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t>17</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t>18</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t>19</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t>2</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t>20</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t>21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t>3</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t>4</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t>5</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t>6</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t>7</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t>8</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698500"/>
            <a:ext cx="2414588"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t>9</a:t>
            </a:fld>
            <a:endParaRPr lang="en-US"/>
          </a:p>
        </p:txBody>
      </p:sp>
    </p:spTree>
    <p:extLst>
      <p:ext uri="{BB962C8B-B14F-4D97-AF65-F5344CB8AC3E}">
        <p14:creationId xmlns:p14="http://schemas.microsoft.com/office/powerpoint/2010/main" val="787095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5"/>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2"/>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t>‹#›</a:t>
            </a:fld>
            <a:endParaRPr lang="en-US"/>
          </a:p>
        </p:txBody>
      </p:sp>
    </p:spTree>
    <p:extLst>
      <p:ext uri="{BB962C8B-B14F-4D97-AF65-F5344CB8AC3E}">
        <p14:creationId xmlns:p14="http://schemas.microsoft.com/office/powerpoint/2010/main" val="207435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t>‹#›</a:t>
            </a:fld>
            <a:endParaRPr lang="en-US"/>
          </a:p>
        </p:txBody>
      </p:sp>
    </p:spTree>
    <p:extLst>
      <p:ext uri="{BB962C8B-B14F-4D97-AF65-F5344CB8AC3E}">
        <p14:creationId xmlns:p14="http://schemas.microsoft.com/office/powerpoint/2010/main" val="33386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7" y="573264"/>
            <a:ext cx="3357563" cy="122082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t>‹#›</a:t>
            </a:fld>
            <a:endParaRPr lang="en-US"/>
          </a:p>
        </p:txBody>
      </p:sp>
    </p:spTree>
    <p:extLst>
      <p:ext uri="{BB962C8B-B14F-4D97-AF65-F5344CB8AC3E}">
        <p14:creationId xmlns:p14="http://schemas.microsoft.com/office/powerpoint/2010/main" val="308812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t>‹#›</a:t>
            </a:fld>
            <a:endParaRPr lang="en-US"/>
          </a:p>
        </p:txBody>
      </p:sp>
    </p:spTree>
    <p:extLst>
      <p:ext uri="{BB962C8B-B14F-4D97-AF65-F5344CB8AC3E}">
        <p14:creationId xmlns:p14="http://schemas.microsoft.com/office/powerpoint/2010/main" val="20425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90"/>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52DF2-3DE2-4231-91D8-843198ED828B}"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t>‹#›</a:t>
            </a:fld>
            <a:endParaRPr lang="en-US"/>
          </a:p>
        </p:txBody>
      </p:sp>
    </p:spTree>
    <p:extLst>
      <p:ext uri="{BB962C8B-B14F-4D97-AF65-F5344CB8AC3E}">
        <p14:creationId xmlns:p14="http://schemas.microsoft.com/office/powerpoint/2010/main" val="118275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1"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52DF2-3DE2-4231-91D8-843198ED828B}"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t>‹#›</a:t>
            </a:fld>
            <a:endParaRPr lang="en-US"/>
          </a:p>
        </p:txBody>
      </p:sp>
    </p:spTree>
    <p:extLst>
      <p:ext uri="{BB962C8B-B14F-4D97-AF65-F5344CB8AC3E}">
        <p14:creationId xmlns:p14="http://schemas.microsoft.com/office/powerpoint/2010/main" val="405699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217387"/>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217387"/>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52DF2-3DE2-4231-91D8-843198ED828B}" type="datetimeFigureOut">
              <a:rPr lang="en-US" smtClean="0"/>
              <a:t>9/9/2015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7721A-1E4E-4AC2-938A-A38322CF59D3}" type="slidenum">
              <a:rPr lang="en-US" smtClean="0"/>
              <a:t>‹#›</a:t>
            </a:fld>
            <a:endParaRPr lang="en-US"/>
          </a:p>
        </p:txBody>
      </p:sp>
    </p:spTree>
    <p:extLst>
      <p:ext uri="{BB962C8B-B14F-4D97-AF65-F5344CB8AC3E}">
        <p14:creationId xmlns:p14="http://schemas.microsoft.com/office/powerpoint/2010/main" val="297635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52DF2-3DE2-4231-91D8-843198ED828B}" type="datetimeFigureOut">
              <a:rPr lang="en-US" smtClean="0"/>
              <a:t>9/9/2015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7721A-1E4E-4AC2-938A-A38322CF59D3}" type="slidenum">
              <a:rPr lang="en-US" smtClean="0"/>
              <a:t>‹#›</a:t>
            </a:fld>
            <a:endParaRPr lang="en-US"/>
          </a:p>
        </p:txBody>
      </p:sp>
    </p:spTree>
    <p:extLst>
      <p:ext uri="{BB962C8B-B14F-4D97-AF65-F5344CB8AC3E}">
        <p14:creationId xmlns:p14="http://schemas.microsoft.com/office/powerpoint/2010/main" val="200149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52DF2-3DE2-4231-91D8-843198ED828B}" type="datetimeFigureOut">
              <a:rPr lang="en-US" smtClean="0"/>
              <a:t>9/9/2015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7721A-1E4E-4AC2-938A-A38322CF59D3}" type="slidenum">
              <a:rPr lang="en-US" smtClean="0"/>
              <a:t>‹#›</a:t>
            </a:fld>
            <a:endParaRPr lang="en-US"/>
          </a:p>
        </p:txBody>
      </p:sp>
    </p:spTree>
    <p:extLst>
      <p:ext uri="{BB962C8B-B14F-4D97-AF65-F5344CB8AC3E}">
        <p14:creationId xmlns:p14="http://schemas.microsoft.com/office/powerpoint/2010/main" val="221760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7"/>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t>‹#›</a:t>
            </a:fld>
            <a:endParaRPr lang="en-US"/>
          </a:p>
        </p:txBody>
      </p:sp>
    </p:spTree>
    <p:extLst>
      <p:ext uri="{BB962C8B-B14F-4D97-AF65-F5344CB8AC3E}">
        <p14:creationId xmlns:p14="http://schemas.microsoft.com/office/powerpoint/2010/main" val="83304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t>‹#›</a:t>
            </a:fld>
            <a:endParaRPr lang="en-US"/>
          </a:p>
        </p:txBody>
      </p:sp>
    </p:spTree>
    <p:extLst>
      <p:ext uri="{BB962C8B-B14F-4D97-AF65-F5344CB8AC3E}">
        <p14:creationId xmlns:p14="http://schemas.microsoft.com/office/powerpoint/2010/main" val="1111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9"/>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E8F52DF2-3DE2-4231-91D8-843198ED828B}" type="datetimeFigureOut">
              <a:rPr lang="en-US" smtClean="0"/>
              <a:t>9/9/2015</a:t>
            </a:fld>
            <a:endParaRPr lang="en-US"/>
          </a:p>
        </p:txBody>
      </p:sp>
      <p:sp>
        <p:nvSpPr>
          <p:cNvPr id="5" name="Footer Placeholder 4"/>
          <p:cNvSpPr>
            <a:spLocks noGrp="1"/>
          </p:cNvSpPr>
          <p:nvPr>
            <p:ph type="ftr" sz="quarter" idx="3"/>
          </p:nvPr>
        </p:nvSpPr>
        <p:spPr>
          <a:xfrm>
            <a:off x="2343150" y="9181399"/>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1" y="9181399"/>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FE7721A-1E4E-4AC2-938A-A38322CF59D3}" type="slidenum">
              <a:rPr lang="en-US" smtClean="0"/>
              <a:t>‹#›</a:t>
            </a:fld>
            <a:endParaRPr lang="en-US"/>
          </a:p>
        </p:txBody>
      </p:sp>
    </p:spTree>
    <p:extLst>
      <p:ext uri="{BB962C8B-B14F-4D97-AF65-F5344CB8AC3E}">
        <p14:creationId xmlns:p14="http://schemas.microsoft.com/office/powerpoint/2010/main" val="322516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png"/><Relationship Id="rId7" Type="http://schemas.openxmlformats.org/officeDocument/2006/relationships/diagramData" Target="../diagrams/data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diagramDrawing" Target="../diagrams/drawing1.xml"/><Relationship Id="rId5" Type="http://schemas.openxmlformats.org/officeDocument/2006/relationships/image" Target="../media/image7.jpeg"/><Relationship Id="rId10" Type="http://schemas.openxmlformats.org/officeDocument/2006/relationships/diagramColors" Target="../diagrams/colors1.xml"/><Relationship Id="rId4" Type="http://schemas.openxmlformats.org/officeDocument/2006/relationships/image" Target="../media/image6.jpeg"/><Relationship Id="rId9"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png"/><Relationship Id="rId7" Type="http://schemas.openxmlformats.org/officeDocument/2006/relationships/hyperlink" Target="http://imgs.vietnamnet.vn/Images/2015/09/01/19/20150901194603-2--doan-dai-bieu-dunn-tang-may-bom-nuoc-man-cho-dao-song-tu-tay-4-2015----anh-nguyen-trung-kien.JP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hyperlink" Target="http://imgs.vietnamnet.vn/Images/2015/09/01/19/20150901194603-7--dai-bieu-kieu-bao-duc-tham-gia-chay-thu-xuong-cao-toc-cq-truoc-khi-ban-giao-cho-hai-quan-viet-nam---anh-pham-manh-cuong.jp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21636" y="6553200"/>
            <a:ext cx="5702964" cy="3385542"/>
          </a:xfrm>
          <a:prstGeom prst="rect">
            <a:avLst/>
          </a:prstGeom>
          <a:noFill/>
          <a:ln>
            <a:noFill/>
          </a:ln>
        </p:spPr>
        <p:txBody>
          <a:bodyPr wrap="square" lIns="0" tIns="0" rIns="0" bIns="731520" rtlCol="0" anchor="t" anchorCtr="0">
            <a:spAutoFit/>
          </a:bodyPr>
          <a:lstStyle/>
          <a:p>
            <a:pPr algn="just" defTabSz="457200">
              <a:spcBef>
                <a:spcPts val="600"/>
              </a:spcBef>
            </a:pPr>
            <a:endParaRPr lang="en-US" sz="1100" i="1" dirty="0" smtClean="0">
              <a:latin typeface="Times" pitchFamily="34" charset="0"/>
              <a:ea typeface="Times" pitchFamily="34" charset="0"/>
              <a:cs typeface="Times" pitchFamily="34" charset="0"/>
            </a:endParaRPr>
          </a:p>
          <a:p>
            <a:pPr algn="just" defTabSz="457200">
              <a:spcBef>
                <a:spcPts val="600"/>
              </a:spcBef>
            </a:pPr>
            <a:r>
              <a:rPr lang="en-US" sz="1100" i="1" dirty="0">
                <a:latin typeface="Times" pitchFamily="34" charset="0"/>
                <a:ea typeface="Times" pitchFamily="34" charset="0"/>
                <a:cs typeface="Times" pitchFamily="34" charset="0"/>
              </a:rPr>
              <a:t> </a:t>
            </a:r>
            <a:r>
              <a:rPr lang="en-US" sz="1100" i="1" dirty="0" smtClean="0">
                <a:latin typeface="Times" pitchFamily="34" charset="0"/>
                <a:ea typeface="Times" pitchFamily="34" charset="0"/>
                <a:cs typeface="Times" pitchFamily="34" charset="0"/>
              </a:rPr>
              <a:t>                                                                      </a:t>
            </a:r>
            <a:r>
              <a:rPr lang="en-US" sz="1100" i="1" dirty="0" err="1" smtClean="0">
                <a:latin typeface="Times" pitchFamily="34" charset="0"/>
                <a:ea typeface="Times" pitchFamily="34" charset="0"/>
                <a:cs typeface="Times" pitchFamily="34" charset="0"/>
              </a:rPr>
              <a:t>Bác</a:t>
            </a:r>
            <a:r>
              <a:rPr lang="en-US" sz="1100" i="1" dirty="0" smtClean="0">
                <a:latin typeface="Times" pitchFamily="34" charset="0"/>
                <a:ea typeface="Times" pitchFamily="34" charset="0"/>
                <a:cs typeface="Times" pitchFamily="34" charset="0"/>
              </a:rPr>
              <a:t> </a:t>
            </a:r>
            <a:r>
              <a:rPr lang="en-US" sz="1100" i="1" dirty="0" err="1">
                <a:latin typeface="Times" pitchFamily="34" charset="0"/>
                <a:ea typeface="Times" pitchFamily="34" charset="0"/>
                <a:cs typeface="Times" pitchFamily="34" charset="0"/>
              </a:rPr>
              <a:t>Hồ</a:t>
            </a:r>
            <a:r>
              <a:rPr lang="en-US" sz="1100" i="1" dirty="0">
                <a:latin typeface="Times" pitchFamily="34" charset="0"/>
                <a:ea typeface="Times" pitchFamily="34" charset="0"/>
                <a:cs typeface="Times" pitchFamily="34" charset="0"/>
              </a:rPr>
              <a:t> </a:t>
            </a:r>
            <a:r>
              <a:rPr lang="en-US" sz="1100" i="1" dirty="0" err="1">
                <a:latin typeface="Times" pitchFamily="34" charset="0"/>
                <a:ea typeface="Times" pitchFamily="34" charset="0"/>
                <a:cs typeface="Times" pitchFamily="34" charset="0"/>
              </a:rPr>
              <a:t>đọc</a:t>
            </a:r>
            <a:r>
              <a:rPr lang="en-US" sz="1100" i="1" dirty="0">
                <a:latin typeface="Times" pitchFamily="34" charset="0"/>
                <a:ea typeface="Times" pitchFamily="34" charset="0"/>
                <a:cs typeface="Times" pitchFamily="34" charset="0"/>
              </a:rPr>
              <a:t> </a:t>
            </a:r>
            <a:r>
              <a:rPr lang="en-US" sz="1100" i="1" dirty="0" err="1">
                <a:latin typeface="Times" pitchFamily="34" charset="0"/>
                <a:ea typeface="Times" pitchFamily="34" charset="0"/>
                <a:cs typeface="Times" pitchFamily="34" charset="0"/>
              </a:rPr>
              <a:t>Tuyên</a:t>
            </a:r>
            <a:r>
              <a:rPr lang="en-US" sz="1100" i="1" dirty="0">
                <a:latin typeface="Times" pitchFamily="34" charset="0"/>
                <a:ea typeface="Times" pitchFamily="34" charset="0"/>
                <a:cs typeface="Times" pitchFamily="34" charset="0"/>
              </a:rPr>
              <a:t> </a:t>
            </a:r>
            <a:r>
              <a:rPr lang="en-US" sz="1100" i="1" dirty="0" err="1">
                <a:latin typeface="Times" pitchFamily="34" charset="0"/>
                <a:ea typeface="Times" pitchFamily="34" charset="0"/>
                <a:cs typeface="Times" pitchFamily="34" charset="0"/>
              </a:rPr>
              <a:t>ngôn</a:t>
            </a:r>
            <a:r>
              <a:rPr lang="en-US" sz="1100" i="1" dirty="0">
                <a:latin typeface="Times" pitchFamily="34" charset="0"/>
                <a:ea typeface="Times" pitchFamily="34" charset="0"/>
                <a:cs typeface="Times" pitchFamily="34" charset="0"/>
              </a:rPr>
              <a:t> </a:t>
            </a:r>
            <a:r>
              <a:rPr lang="en-US" sz="1100" i="1" dirty="0" err="1">
                <a:latin typeface="Times" pitchFamily="34" charset="0"/>
                <a:ea typeface="Times" pitchFamily="34" charset="0"/>
                <a:cs typeface="Times" pitchFamily="34" charset="0"/>
              </a:rPr>
              <a:t>độc</a:t>
            </a:r>
            <a:r>
              <a:rPr lang="en-US" sz="1100" i="1" dirty="0">
                <a:latin typeface="Times" pitchFamily="34" charset="0"/>
                <a:ea typeface="Times" pitchFamily="34" charset="0"/>
                <a:cs typeface="Times" pitchFamily="34" charset="0"/>
              </a:rPr>
              <a:t> </a:t>
            </a:r>
            <a:r>
              <a:rPr lang="en-US" sz="1100" i="1" dirty="0" err="1">
                <a:latin typeface="Times" pitchFamily="34" charset="0"/>
                <a:ea typeface="Times" pitchFamily="34" charset="0"/>
                <a:cs typeface="Times" pitchFamily="34" charset="0"/>
              </a:rPr>
              <a:t>lập</a:t>
            </a:r>
            <a:r>
              <a:rPr lang="en-US" sz="1100" i="1" dirty="0">
                <a:latin typeface="Times" pitchFamily="34" charset="0"/>
                <a:ea typeface="Times" pitchFamily="34" charset="0"/>
                <a:cs typeface="Times" pitchFamily="34" charset="0"/>
              </a:rPr>
              <a:t> </a:t>
            </a:r>
            <a:r>
              <a:rPr lang="en-US" sz="1100" i="1" dirty="0" err="1">
                <a:latin typeface="Times" pitchFamily="34" charset="0"/>
                <a:ea typeface="Times" pitchFamily="34" charset="0"/>
                <a:cs typeface="Times" pitchFamily="34" charset="0"/>
              </a:rPr>
              <a:t>ngày</a:t>
            </a:r>
            <a:r>
              <a:rPr lang="en-US" sz="1100" i="1" dirty="0">
                <a:latin typeface="Times" pitchFamily="34" charset="0"/>
                <a:ea typeface="Times" pitchFamily="34" charset="0"/>
                <a:cs typeface="Times" pitchFamily="34" charset="0"/>
              </a:rPr>
              <a:t> </a:t>
            </a:r>
            <a:r>
              <a:rPr lang="en-US" sz="1100" i="1" dirty="0" smtClean="0">
                <a:latin typeface="Times" pitchFamily="34" charset="0"/>
                <a:ea typeface="Times" pitchFamily="34" charset="0"/>
                <a:cs typeface="Times" pitchFamily="34" charset="0"/>
              </a:rPr>
              <a:t>2-9-1945</a:t>
            </a:r>
            <a:endParaRPr lang="en-US" sz="1400" dirty="0" smtClean="0">
              <a:latin typeface="Times" pitchFamily="34" charset="0"/>
              <a:ea typeface="Times" pitchFamily="34" charset="0"/>
              <a:cs typeface="Times" pitchFamily="34" charset="0"/>
            </a:endParaRPr>
          </a:p>
          <a:p>
            <a:pPr algn="just" defTabSz="457200"/>
            <a:r>
              <a:rPr lang="en-US" sz="1400" dirty="0">
                <a:latin typeface="Times" pitchFamily="34" charset="0"/>
                <a:ea typeface="Times" pitchFamily="34" charset="0"/>
                <a:cs typeface="Times" pitchFamily="34" charset="0"/>
              </a:rPr>
              <a:t>	</a:t>
            </a:r>
            <a:r>
              <a:rPr lang="en-US" sz="1400" dirty="0" err="1" smtClean="0">
                <a:latin typeface="Times" pitchFamily="34" charset="0"/>
                <a:ea typeface="Times" pitchFamily="34" charset="0"/>
                <a:cs typeface="Times" pitchFamily="34" charset="0"/>
              </a:rPr>
              <a:t>Từ</a:t>
            </a:r>
            <a:r>
              <a:rPr lang="en-US" sz="1400" dirty="0" smtClean="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chân</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lý</a:t>
            </a:r>
            <a:r>
              <a:rPr lang="en-US" sz="1400" dirty="0">
                <a:latin typeface="Times" pitchFamily="34" charset="0"/>
                <a:ea typeface="Times" pitchFamily="34" charset="0"/>
                <a:cs typeface="Times" pitchFamily="34" charset="0"/>
              </a:rPr>
              <a:t> "Nam </a:t>
            </a:r>
            <a:r>
              <a:rPr lang="en-US" sz="1400" dirty="0" err="1">
                <a:latin typeface="Times" pitchFamily="34" charset="0"/>
                <a:ea typeface="Times" pitchFamily="34" charset="0"/>
                <a:cs typeface="Times" pitchFamily="34" charset="0"/>
              </a:rPr>
              <a:t>quốc</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sơn</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hà</a:t>
            </a:r>
            <a:r>
              <a:rPr lang="en-US" sz="1400" dirty="0">
                <a:latin typeface="Times" pitchFamily="34" charset="0"/>
                <a:ea typeface="Times" pitchFamily="34" charset="0"/>
                <a:cs typeface="Times" pitchFamily="34" charset="0"/>
              </a:rPr>
              <a:t> Nam </a:t>
            </a:r>
            <a:r>
              <a:rPr lang="en-US" sz="1400" dirty="0" err="1">
                <a:latin typeface="Times" pitchFamily="34" charset="0"/>
                <a:ea typeface="Times" pitchFamily="34" charset="0"/>
                <a:cs typeface="Times" pitchFamily="34" charset="0"/>
              </a:rPr>
              <a:t>đế</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cư</a:t>
            </a:r>
            <a:r>
              <a:rPr lang="en-US" sz="1400" dirty="0">
                <a:latin typeface="Times" pitchFamily="34" charset="0"/>
                <a:ea typeface="Times" pitchFamily="34" charset="0"/>
                <a:cs typeface="Times" pitchFamily="34" charset="0"/>
              </a:rPr>
              <a:t>", do </a:t>
            </a:r>
            <a:r>
              <a:rPr lang="en-US" sz="1400" dirty="0" err="1">
                <a:latin typeface="Times" pitchFamily="34" charset="0"/>
                <a:ea typeface="Times" pitchFamily="34" charset="0"/>
                <a:cs typeface="Times" pitchFamily="34" charset="0"/>
              </a:rPr>
              <a:t>sách</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trời</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đã</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định</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từ</a:t>
            </a:r>
            <a:r>
              <a:rPr lang="en-US" sz="1400" dirty="0">
                <a:latin typeface="Times" pitchFamily="34" charset="0"/>
                <a:ea typeface="Times" pitchFamily="34" charset="0"/>
                <a:cs typeface="Times" pitchFamily="34" charset="0"/>
              </a:rPr>
              <a:t> ý </a:t>
            </a:r>
            <a:r>
              <a:rPr lang="en-US" sz="1400" dirty="0" err="1">
                <a:latin typeface="Times" pitchFamily="34" charset="0"/>
                <a:ea typeface="Times" pitchFamily="34" charset="0"/>
                <a:cs typeface="Times" pitchFamily="34" charset="0"/>
              </a:rPr>
              <a:t>chí</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nếu</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vô</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cớ</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xâm</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lăng</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nước</a:t>
            </a:r>
            <a:r>
              <a:rPr lang="en-US" sz="1400" dirty="0">
                <a:latin typeface="Times" pitchFamily="34" charset="0"/>
                <a:ea typeface="Times" pitchFamily="34" charset="0"/>
                <a:cs typeface="Times" pitchFamily="34" charset="0"/>
              </a:rPr>
              <a:t> non </a:t>
            </a:r>
            <a:r>
              <a:rPr lang="en-US" sz="1400" dirty="0" err="1">
                <a:latin typeface="Times" pitchFamily="34" charset="0"/>
                <a:ea typeface="Times" pitchFamily="34" charset="0"/>
                <a:cs typeface="Times" pitchFamily="34" charset="0"/>
              </a:rPr>
              <a:t>này</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không</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sớm</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thì</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muộn</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sẽ</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bị</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đánh</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tơi</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bời</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Truyền</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thống</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tự</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tôn</a:t>
            </a:r>
            <a:r>
              <a:rPr lang="en-US" sz="1400" dirty="0">
                <a:latin typeface="Times" pitchFamily="34" charset="0"/>
                <a:ea typeface="Times" pitchFamily="34" charset="0"/>
                <a:cs typeface="Times" pitchFamily="34" charset="0"/>
              </a:rPr>
              <a:t>, ý </a:t>
            </a:r>
            <a:r>
              <a:rPr lang="en-US" sz="1400" dirty="0" err="1">
                <a:latin typeface="Times" pitchFamily="34" charset="0"/>
                <a:ea typeface="Times" pitchFamily="34" charset="0"/>
                <a:cs typeface="Times" pitchFamily="34" charset="0"/>
              </a:rPr>
              <a:t>chí</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tự</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cường</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là</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sức</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mạnh</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bảo</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tồn</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dân</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tộc</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trong</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mấy</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ngàn</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năm</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dựng</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nước</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và</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giữ</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nước</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Tuyên</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ngôn</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Độc</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lập</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ngày</a:t>
            </a:r>
            <a:r>
              <a:rPr lang="en-US" sz="1400" dirty="0">
                <a:latin typeface="Times" pitchFamily="34" charset="0"/>
                <a:ea typeface="Times" pitchFamily="34" charset="0"/>
                <a:cs typeface="Times" pitchFamily="34" charset="0"/>
              </a:rPr>
              <a:t> 2-9 </a:t>
            </a:r>
            <a:r>
              <a:rPr lang="en-US" sz="1400" dirty="0" err="1">
                <a:latin typeface="Times" pitchFamily="34" charset="0"/>
                <a:ea typeface="Times" pitchFamily="34" charset="0"/>
                <a:cs typeface="Times" pitchFamily="34" charset="0"/>
              </a:rPr>
              <a:t>là</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sự</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khẳng</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định</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cuộc</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đấu</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tranh</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gian</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khổ</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của</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các</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tầng</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lớp</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nhân</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dân</a:t>
            </a:r>
            <a:r>
              <a:rPr lang="en-US" sz="1400" dirty="0">
                <a:latin typeface="Times" pitchFamily="34" charset="0"/>
                <a:ea typeface="Times" pitchFamily="34" charset="0"/>
                <a:cs typeface="Times" pitchFamily="34" charset="0"/>
              </a:rPr>
              <a:t> ta </a:t>
            </a:r>
            <a:r>
              <a:rPr lang="en-US" sz="1400" dirty="0" err="1">
                <a:latin typeface="Times" pitchFamily="34" charset="0"/>
                <a:ea typeface="Times" pitchFamily="34" charset="0"/>
                <a:cs typeface="Times" pitchFamily="34" charset="0"/>
              </a:rPr>
              <a:t>đã</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đánh</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đổ</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các</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xiềng</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xích</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thực</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dân</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gần</a:t>
            </a:r>
            <a:r>
              <a:rPr lang="en-US" sz="1400" dirty="0">
                <a:latin typeface="Times" pitchFamily="34" charset="0"/>
                <a:ea typeface="Times" pitchFamily="34" charset="0"/>
                <a:cs typeface="Times" pitchFamily="34" charset="0"/>
              </a:rPr>
              <a:t> 100 </a:t>
            </a:r>
            <a:r>
              <a:rPr lang="en-US" sz="1400" dirty="0" err="1">
                <a:latin typeface="Times" pitchFamily="34" charset="0"/>
                <a:ea typeface="Times" pitchFamily="34" charset="0"/>
                <a:cs typeface="Times" pitchFamily="34" charset="0"/>
              </a:rPr>
              <a:t>năm</a:t>
            </a:r>
            <a:r>
              <a:rPr lang="en-US" sz="1400" dirty="0">
                <a:latin typeface="Times" pitchFamily="34" charset="0"/>
                <a:ea typeface="Times" pitchFamily="34" charset="0"/>
                <a:cs typeface="Times" pitchFamily="34" charset="0"/>
              </a:rPr>
              <a:t> nay </a:t>
            </a:r>
            <a:r>
              <a:rPr lang="en-US" sz="1400" dirty="0" err="1">
                <a:latin typeface="Times" pitchFamily="34" charset="0"/>
                <a:ea typeface="Times" pitchFamily="34" charset="0"/>
                <a:cs typeface="Times" pitchFamily="34" charset="0"/>
              </a:rPr>
              <a:t>để</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gây</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dựng</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nên</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nước</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Việt</a:t>
            </a:r>
            <a:r>
              <a:rPr lang="en-US" sz="1400" dirty="0">
                <a:latin typeface="Times" pitchFamily="34" charset="0"/>
                <a:ea typeface="Times" pitchFamily="34" charset="0"/>
                <a:cs typeface="Times" pitchFamily="34" charset="0"/>
              </a:rPr>
              <a:t> Nam </a:t>
            </a:r>
            <a:r>
              <a:rPr lang="en-US" sz="1400" dirty="0" err="1">
                <a:latin typeface="Times" pitchFamily="34" charset="0"/>
                <a:ea typeface="Times" pitchFamily="34" charset="0"/>
                <a:cs typeface="Times" pitchFamily="34" charset="0"/>
              </a:rPr>
              <a:t>độc</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lập</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Dân</a:t>
            </a:r>
            <a:r>
              <a:rPr lang="en-US" sz="1400" dirty="0">
                <a:latin typeface="Times" pitchFamily="34" charset="0"/>
                <a:ea typeface="Times" pitchFamily="34" charset="0"/>
                <a:cs typeface="Times" pitchFamily="34" charset="0"/>
              </a:rPr>
              <a:t> ta </a:t>
            </a:r>
            <a:r>
              <a:rPr lang="en-US" sz="1400" dirty="0" err="1">
                <a:latin typeface="Times" pitchFamily="34" charset="0"/>
                <a:ea typeface="Times" pitchFamily="34" charset="0"/>
                <a:cs typeface="Times" pitchFamily="34" charset="0"/>
              </a:rPr>
              <a:t>lại</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đánh</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đổ</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chế</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độ</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quân</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chủ</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mấy</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mươi</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thế</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kỷ</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mà</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lập</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nên</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chế</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độ</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Dân</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chủ</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Cộng</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hòa</a:t>
            </a:r>
            <a:r>
              <a:rPr lang="en-US" sz="1400" dirty="0">
                <a:latin typeface="Times" pitchFamily="34" charset="0"/>
                <a:ea typeface="Times" pitchFamily="34" charset="0"/>
                <a:cs typeface="Times" pitchFamily="34" charset="0"/>
              </a:rPr>
              <a:t>".</a:t>
            </a:r>
          </a:p>
          <a:p>
            <a:pPr algn="just" defTabSz="457200">
              <a:spcBef>
                <a:spcPts val="600"/>
              </a:spcBef>
            </a:pPr>
            <a:r>
              <a:rPr lang="en-US" sz="1300" dirty="0">
                <a:latin typeface="Times New Roman" pitchFamily="18" charset="0"/>
                <a:cs typeface="Times New Roman" pitchFamily="18" charset="0"/>
              </a:rPr>
              <a:t>	</a:t>
            </a:r>
            <a:r>
              <a:rPr lang="en-US" sz="1400" dirty="0" err="1">
                <a:latin typeface="Times" pitchFamily="34" charset="0"/>
                <a:ea typeface="Times" pitchFamily="34" charset="0"/>
                <a:cs typeface="Times" pitchFamily="34" charset="0"/>
              </a:rPr>
              <a:t>Chủ</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tịch</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Hồ</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Chí</a:t>
            </a:r>
            <a:r>
              <a:rPr lang="en-US" sz="1400" dirty="0">
                <a:latin typeface="Times" pitchFamily="34" charset="0"/>
                <a:ea typeface="Times" pitchFamily="34" charset="0"/>
                <a:cs typeface="Times" pitchFamily="34" charset="0"/>
              </a:rPr>
              <a:t> Minh, </a:t>
            </a:r>
            <a:r>
              <a:rPr lang="en-US" sz="1400" dirty="0" err="1">
                <a:latin typeface="Times" pitchFamily="34" charset="0"/>
                <a:ea typeface="Times" pitchFamily="34" charset="0"/>
                <a:cs typeface="Times" pitchFamily="34" charset="0"/>
              </a:rPr>
              <a:t>người</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sáng</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lập</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ra</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Nhà</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nước</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công</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nông</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đầu</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tiên</a:t>
            </a:r>
            <a:r>
              <a:rPr lang="en-US" sz="1400" dirty="0">
                <a:latin typeface="Times" pitchFamily="34" charset="0"/>
                <a:ea typeface="Times" pitchFamily="34" charset="0"/>
                <a:cs typeface="Times" pitchFamily="34" charset="0"/>
              </a:rPr>
              <a:t> ở </a:t>
            </a:r>
            <a:r>
              <a:rPr lang="en-US" sz="1400" dirty="0" err="1">
                <a:latin typeface="Times" pitchFamily="34" charset="0"/>
                <a:ea typeface="Times" pitchFamily="34" charset="0"/>
                <a:cs typeface="Times" pitchFamily="34" charset="0"/>
              </a:rPr>
              <a:t>Đông</a:t>
            </a:r>
            <a:r>
              <a:rPr lang="en-US" sz="1400" dirty="0">
                <a:latin typeface="Times" pitchFamily="34" charset="0"/>
                <a:ea typeface="Times" pitchFamily="34" charset="0"/>
                <a:cs typeface="Times" pitchFamily="34" charset="0"/>
              </a:rPr>
              <a:t> Nam Á </a:t>
            </a:r>
            <a:r>
              <a:rPr lang="en-US" sz="1400" dirty="0" err="1">
                <a:latin typeface="Times" pitchFamily="34" charset="0"/>
                <a:ea typeface="Times" pitchFamily="34" charset="0"/>
                <a:cs typeface="Times" pitchFamily="34" charset="0"/>
              </a:rPr>
              <a:t>đã</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chỉ</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ra</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giá</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trị</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sống</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của</a:t>
            </a:r>
            <a:r>
              <a:rPr lang="en-US" sz="1400" dirty="0">
                <a:latin typeface="Times" pitchFamily="34" charset="0"/>
                <a:ea typeface="Times" pitchFamily="34" charset="0"/>
                <a:cs typeface="Times" pitchFamily="34" charset="0"/>
              </a:rPr>
              <a:t> con </a:t>
            </a:r>
            <a:r>
              <a:rPr lang="en-US" sz="1400" dirty="0" err="1">
                <a:latin typeface="Times" pitchFamily="34" charset="0"/>
                <a:ea typeface="Times" pitchFamily="34" charset="0"/>
                <a:cs typeface="Times" pitchFamily="34" charset="0"/>
              </a:rPr>
              <a:t>người</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khi</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mở</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đầu</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bản</a:t>
            </a:r>
            <a:r>
              <a:rPr lang="en-US" sz="1400" dirty="0">
                <a:latin typeface="Times" pitchFamily="34" charset="0"/>
                <a:ea typeface="Times" pitchFamily="34" charset="0"/>
                <a:cs typeface="Times" pitchFamily="34" charset="0"/>
              </a:rPr>
              <a:t> </a:t>
            </a:r>
            <a:r>
              <a:rPr lang="en-US" sz="1400" dirty="0" err="1">
                <a:latin typeface="Times" pitchFamily="34" charset="0"/>
                <a:ea typeface="Times" pitchFamily="34" charset="0"/>
                <a:cs typeface="Times" pitchFamily="34" charset="0"/>
              </a:rPr>
              <a:t>Tuyên</a:t>
            </a:r>
            <a:r>
              <a:rPr lang="en-US" sz="1400" dirty="0">
                <a:latin typeface="Times" pitchFamily="34" charset="0"/>
                <a:ea typeface="Times" pitchFamily="34" charset="0"/>
                <a:cs typeface="Times" pitchFamily="34" charset="0"/>
              </a:rPr>
              <a:t> </a:t>
            </a:r>
            <a:r>
              <a:rPr lang="en-US" sz="1400" dirty="0" err="1" smtClean="0">
                <a:latin typeface="Times" pitchFamily="34" charset="0"/>
                <a:ea typeface="Times" pitchFamily="34" charset="0"/>
                <a:cs typeface="Times" pitchFamily="34" charset="0"/>
              </a:rPr>
              <a:t>ngôn</a:t>
            </a:r>
            <a:endParaRPr lang="en-US" sz="1400" dirty="0">
              <a:latin typeface="Times" pitchFamily="34" charset="0"/>
              <a:ea typeface="Times" pitchFamily="34" charset="0"/>
              <a:cs typeface="Times" pitchFamily="34" charset="0"/>
            </a:endParaRPr>
          </a:p>
        </p:txBody>
      </p:sp>
      <p:grpSp>
        <p:nvGrpSpPr>
          <p:cNvPr id="14" name="Group 13"/>
          <p:cNvGrpSpPr/>
          <p:nvPr/>
        </p:nvGrpSpPr>
        <p:grpSpPr>
          <a:xfrm>
            <a:off x="0" y="1"/>
            <a:ext cx="6858000" cy="2514599"/>
            <a:chOff x="0" y="1"/>
            <a:chExt cx="6858000" cy="2514599"/>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6858000" cy="2133600"/>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69201"/>
              <a:ext cx="1447800" cy="159520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1752600" y="685800"/>
              <a:ext cx="5105400" cy="1123384"/>
            </a:xfrm>
            <a:prstGeom prst="rect">
              <a:avLst/>
            </a:prstGeom>
            <a:noFill/>
            <a:ln w="19050">
              <a:noFill/>
            </a:ln>
          </p:spPr>
          <p:txBody>
            <a:bodyPr wrap="square" rtlCol="0">
              <a:spAutoFit/>
            </a:bodyPr>
            <a:lstStyle/>
            <a:p>
              <a:r>
                <a:rPr lang="en-US" sz="3200" b="1" i="1" dirty="0"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Tài</a:t>
              </a:r>
              <a:r>
                <a:rPr lang="en-US" sz="3200" b="1" i="1" dirty="0"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i="1" dirty="0"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liệu</a:t>
              </a:r>
              <a:endParaRPr lang="en-US" sz="3200" b="1" i="1" dirty="0"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endParaRPr>
            </a:p>
            <a:p>
              <a:r>
                <a:rPr lang="en-US" sz="3300" b="1" dirty="0" smtClean="0">
                  <a:ln w="12700">
                    <a:solidFill>
                      <a:schemeClr val="bg1"/>
                    </a:solidFill>
                  </a:ln>
                  <a:solidFill>
                    <a:schemeClr val="bg1"/>
                  </a:solidFill>
                  <a:effectLst>
                    <a:glow rad="101600">
                      <a:srgbClr val="0070C0">
                        <a:alpha val="60000"/>
                      </a:srgbClr>
                    </a:glow>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SINH HOẠT CHI ĐOÀN</a:t>
              </a:r>
            </a:p>
          </p:txBody>
        </p:sp>
        <p:sp>
          <p:nvSpPr>
            <p:cNvPr id="7" name="Rectangle 6"/>
            <p:cNvSpPr/>
            <p:nvPr/>
          </p:nvSpPr>
          <p:spPr>
            <a:xfrm>
              <a:off x="0" y="2133603"/>
              <a:ext cx="6858000" cy="228599"/>
            </a:xfrm>
            <a:prstGeom prst="rect">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bg1"/>
                  </a:solidFill>
                  <a:latin typeface="Times New Roman" panose="02020603050405020304" pitchFamily="18" charset="0"/>
                  <a:cs typeface="Times New Roman" panose="02020603050405020304" pitchFamily="18" charset="0"/>
                </a:rPr>
                <a:t>ĐOÀN THANH NIÊN CỘNG SẢN HỒ CHÍ MINH</a:t>
              </a:r>
              <a:endParaRPr lang="en-US" sz="1500" dirty="0">
                <a:solidFill>
                  <a:schemeClr val="bg1"/>
                </a:solidFill>
                <a:latin typeface="Times New Roman" panose="02020603050405020304" pitchFamily="18" charset="0"/>
                <a:cs typeface="Times New Roman" panose="02020603050405020304" pitchFamily="18" charset="0"/>
              </a:endParaRPr>
            </a:p>
          </p:txBody>
        </p:sp>
        <p:sp>
          <p:nvSpPr>
            <p:cNvPr id="8" name="Oval 7"/>
            <p:cNvSpPr/>
            <p:nvPr/>
          </p:nvSpPr>
          <p:spPr>
            <a:xfrm>
              <a:off x="6019800" y="1981200"/>
              <a:ext cx="533400" cy="533400"/>
            </a:xfrm>
            <a:prstGeom prst="ellipse">
              <a:avLst/>
            </a:prstGeom>
            <a:solidFill>
              <a:srgbClr val="0070C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mj-lt"/>
              </a:endParaRPr>
            </a:p>
          </p:txBody>
        </p:sp>
      </p:grpSp>
      <p:sp>
        <p:nvSpPr>
          <p:cNvPr id="9" name="TextBox 8"/>
          <p:cNvSpPr txBox="1"/>
          <p:nvPr/>
        </p:nvSpPr>
        <p:spPr>
          <a:xfrm>
            <a:off x="5981700" y="2102727"/>
            <a:ext cx="609600" cy="338554"/>
          </a:xfrm>
          <a:prstGeom prst="rect">
            <a:avLst/>
          </a:prstGeom>
          <a:noFill/>
        </p:spPr>
        <p:txBody>
          <a:bodyPr wrap="square" rtlCol="0">
            <a:spAutoFit/>
          </a:bodyPr>
          <a:lstStyle/>
          <a:p>
            <a:pPr algn="ctr"/>
            <a:r>
              <a:rPr lang="en-US" sz="800" b="1" dirty="0" smtClean="0">
                <a:solidFill>
                  <a:schemeClr val="bg1"/>
                </a:solidFill>
              </a:rPr>
              <a:t>THÁNG 9 </a:t>
            </a:r>
          </a:p>
          <a:p>
            <a:pPr algn="ctr"/>
            <a:r>
              <a:rPr lang="en-US" sz="800" b="1" dirty="0" smtClean="0">
                <a:solidFill>
                  <a:schemeClr val="bg1"/>
                </a:solidFill>
              </a:rPr>
              <a:t>2015</a:t>
            </a:r>
            <a:endParaRPr lang="en-US" sz="800" b="1" dirty="0">
              <a:solidFill>
                <a:schemeClr val="bg1"/>
              </a:solidFill>
            </a:endParaRPr>
          </a:p>
        </p:txBody>
      </p:sp>
      <p:cxnSp>
        <p:nvCxnSpPr>
          <p:cNvPr id="11" name="Straight Connector 10"/>
          <p:cNvCxnSpPr/>
          <p:nvPr/>
        </p:nvCxnSpPr>
        <p:spPr>
          <a:xfrm>
            <a:off x="6096000" y="2272004"/>
            <a:ext cx="381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71475" y="3053357"/>
            <a:ext cx="1785678" cy="551260"/>
            <a:chOff x="371475" y="3053357"/>
            <a:chExt cx="1785678" cy="551260"/>
          </a:xfrm>
        </p:grpSpPr>
        <p:sp>
          <p:nvSpPr>
            <p:cNvPr id="22" name="Rounded Rectangle 21"/>
            <p:cNvSpPr/>
            <p:nvPr/>
          </p:nvSpPr>
          <p:spPr>
            <a:xfrm>
              <a:off x="752475" y="31283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Truyền</a:t>
              </a:r>
              <a:r>
                <a:rPr lang="en-US" sz="13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3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thống</a:t>
              </a:r>
              <a:endParaRPr lang="en-US" sz="13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3053357"/>
              <a:ext cx="500322" cy="551260"/>
            </a:xfrm>
            <a:prstGeom prst="rect">
              <a:avLst/>
            </a:prstGeom>
          </p:spPr>
        </p:pic>
      </p:grpSp>
      <p:grpSp>
        <p:nvGrpSpPr>
          <p:cNvPr id="12" name="Group 11"/>
          <p:cNvGrpSpPr/>
          <p:nvPr/>
        </p:nvGrpSpPr>
        <p:grpSpPr>
          <a:xfrm>
            <a:off x="371475" y="3586757"/>
            <a:ext cx="1785678" cy="1084660"/>
            <a:chOff x="371475" y="3586757"/>
            <a:chExt cx="1785678" cy="1084660"/>
          </a:xfrm>
        </p:grpSpPr>
        <p:sp>
          <p:nvSpPr>
            <p:cNvPr id="23" name="Rounded Rectangle 22"/>
            <p:cNvSpPr/>
            <p:nvPr/>
          </p:nvSpPr>
          <p:spPr>
            <a:xfrm>
              <a:off x="752475" y="36617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dirty="0" err="1" smtClean="0">
                  <a:solidFill>
                    <a:schemeClr val="bg1"/>
                  </a:solidFill>
                  <a:latin typeface="Times New Roman" panose="02020603050405020304" pitchFamily="18" charset="0"/>
                  <a:cs typeface="Times New Roman" panose="02020603050405020304" pitchFamily="18" charset="0"/>
                </a:rPr>
                <a:t>Tư</a:t>
              </a:r>
              <a:r>
                <a:rPr lang="en-US" sz="1300" dirty="0" smtClean="0">
                  <a:solidFill>
                    <a:schemeClr val="bg1"/>
                  </a:solidFill>
                  <a:latin typeface="Times New Roman" panose="02020603050405020304" pitchFamily="18" charset="0"/>
                  <a:cs typeface="Times New Roman" panose="02020603050405020304" pitchFamily="18" charset="0"/>
                </a:rPr>
                <a:t> </a:t>
              </a:r>
              <a:r>
                <a:rPr lang="en-US" sz="1300" dirty="0" err="1" smtClean="0">
                  <a:solidFill>
                    <a:schemeClr val="bg1"/>
                  </a:solidFill>
                  <a:latin typeface="Times New Roman" panose="02020603050405020304" pitchFamily="18" charset="0"/>
                  <a:cs typeface="Times New Roman" panose="02020603050405020304" pitchFamily="18" charset="0"/>
                </a:rPr>
                <a:t>tưởng</a:t>
              </a:r>
              <a:endParaRPr lang="en-US" sz="1300" dirty="0">
                <a:solidFill>
                  <a:schemeClr val="bg1"/>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3586757"/>
              <a:ext cx="500322" cy="551260"/>
            </a:xfrm>
            <a:prstGeom prst="rect">
              <a:avLst/>
            </a:prstGeom>
          </p:spPr>
        </p:pic>
        <p:grpSp>
          <p:nvGrpSpPr>
            <p:cNvPr id="10" name="Group 9"/>
            <p:cNvGrpSpPr/>
            <p:nvPr/>
          </p:nvGrpSpPr>
          <p:grpSpPr>
            <a:xfrm>
              <a:off x="371475" y="4120157"/>
              <a:ext cx="1785678" cy="551260"/>
              <a:chOff x="371475" y="4120157"/>
              <a:chExt cx="1785678" cy="551260"/>
            </a:xfrm>
          </p:grpSpPr>
          <p:sp>
            <p:nvSpPr>
              <p:cNvPr id="24" name="Rounded Rectangle 23"/>
              <p:cNvSpPr/>
              <p:nvPr/>
            </p:nvSpPr>
            <p:spPr>
              <a:xfrm>
                <a:off x="752475" y="41951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dirty="0" err="1" smtClean="0">
                    <a:solidFill>
                      <a:schemeClr val="bg1"/>
                    </a:solidFill>
                    <a:latin typeface="Times New Roman" panose="02020603050405020304" pitchFamily="18" charset="0"/>
                    <a:cs typeface="Times New Roman" panose="02020603050405020304" pitchFamily="18" charset="0"/>
                  </a:rPr>
                  <a:t>Thông</a:t>
                </a:r>
                <a:r>
                  <a:rPr lang="en-US" sz="1300" dirty="0">
                    <a:solidFill>
                      <a:schemeClr val="bg1"/>
                    </a:solidFill>
                    <a:latin typeface="Times New Roman" panose="02020603050405020304" pitchFamily="18" charset="0"/>
                    <a:cs typeface="Times New Roman" panose="02020603050405020304" pitchFamily="18" charset="0"/>
                  </a:rPr>
                  <a:t> </a:t>
                </a:r>
                <a:r>
                  <a:rPr lang="en-US" sz="1300" dirty="0" smtClean="0">
                    <a:solidFill>
                      <a:schemeClr val="bg1"/>
                    </a:solidFill>
                    <a:latin typeface="Times New Roman" panose="02020603050405020304" pitchFamily="18" charset="0"/>
                    <a:cs typeface="Times New Roman" panose="02020603050405020304" pitchFamily="18" charset="0"/>
                  </a:rPr>
                  <a:t>tin </a:t>
                </a:r>
                <a:r>
                  <a:rPr lang="en-US" sz="1300" dirty="0" err="1" smtClean="0">
                    <a:solidFill>
                      <a:schemeClr val="bg1"/>
                    </a:solidFill>
                    <a:latin typeface="Times New Roman" panose="02020603050405020304" pitchFamily="18" charset="0"/>
                    <a:cs typeface="Times New Roman" panose="02020603050405020304" pitchFamily="18" charset="0"/>
                  </a:rPr>
                  <a:t>thời</a:t>
                </a:r>
                <a:r>
                  <a:rPr lang="en-US" sz="1300" dirty="0" smtClean="0">
                    <a:solidFill>
                      <a:schemeClr val="bg1"/>
                    </a:solidFill>
                    <a:latin typeface="Times New Roman" panose="02020603050405020304" pitchFamily="18" charset="0"/>
                    <a:cs typeface="Times New Roman" panose="02020603050405020304" pitchFamily="18" charset="0"/>
                  </a:rPr>
                  <a:t> </a:t>
                </a:r>
                <a:r>
                  <a:rPr lang="en-US" sz="1300" dirty="0" err="1" smtClean="0">
                    <a:solidFill>
                      <a:schemeClr val="bg1"/>
                    </a:solidFill>
                    <a:latin typeface="Times New Roman" panose="02020603050405020304" pitchFamily="18" charset="0"/>
                    <a:cs typeface="Times New Roman" panose="02020603050405020304" pitchFamily="18" charset="0"/>
                  </a:rPr>
                  <a:t>sự</a:t>
                </a:r>
                <a:endParaRPr lang="en-US" sz="1300" dirty="0">
                  <a:solidFill>
                    <a:schemeClr val="bg1"/>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4120157"/>
                <a:ext cx="500322" cy="551260"/>
              </a:xfrm>
              <a:prstGeom prst="rect">
                <a:avLst/>
              </a:prstGeom>
            </p:spPr>
          </p:pic>
        </p:grpSp>
      </p:grpSp>
      <p:grpSp>
        <p:nvGrpSpPr>
          <p:cNvPr id="3" name="Group 2"/>
          <p:cNvGrpSpPr/>
          <p:nvPr/>
        </p:nvGrpSpPr>
        <p:grpSpPr>
          <a:xfrm>
            <a:off x="371475" y="4653557"/>
            <a:ext cx="1785678" cy="551260"/>
            <a:chOff x="371475" y="4653557"/>
            <a:chExt cx="1785678" cy="551260"/>
          </a:xfrm>
        </p:grpSpPr>
        <p:sp>
          <p:nvSpPr>
            <p:cNvPr id="25" name="Rounded Rectangle 24"/>
            <p:cNvSpPr/>
            <p:nvPr/>
          </p:nvSpPr>
          <p:spPr>
            <a:xfrm>
              <a:off x="752475" y="47285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dirty="0" err="1" smtClean="0">
                  <a:solidFill>
                    <a:schemeClr val="bg1"/>
                  </a:solidFill>
                  <a:latin typeface="Times New Roman" panose="02020603050405020304" pitchFamily="18" charset="0"/>
                  <a:cs typeface="Times New Roman" panose="02020603050405020304" pitchFamily="18" charset="0"/>
                </a:rPr>
                <a:t>Góc</a:t>
              </a:r>
              <a:r>
                <a:rPr lang="en-US" sz="1300" dirty="0" smtClean="0">
                  <a:solidFill>
                    <a:schemeClr val="bg1"/>
                  </a:solidFill>
                  <a:latin typeface="Times New Roman" panose="02020603050405020304" pitchFamily="18" charset="0"/>
                  <a:cs typeface="Times New Roman" panose="02020603050405020304" pitchFamily="18" charset="0"/>
                </a:rPr>
                <a:t> </a:t>
              </a:r>
              <a:r>
                <a:rPr lang="en-US" sz="1300" dirty="0" err="1" smtClean="0">
                  <a:solidFill>
                    <a:schemeClr val="bg1"/>
                  </a:solidFill>
                  <a:latin typeface="Times New Roman" panose="02020603050405020304" pitchFamily="18" charset="0"/>
                  <a:cs typeface="Times New Roman" panose="02020603050405020304" pitchFamily="18" charset="0"/>
                </a:rPr>
                <a:t>nhìn</a:t>
              </a:r>
              <a:r>
                <a:rPr lang="en-US" sz="1300" dirty="0" smtClean="0">
                  <a:solidFill>
                    <a:schemeClr val="bg1"/>
                  </a:solidFill>
                  <a:latin typeface="Times New Roman" panose="02020603050405020304" pitchFamily="18" charset="0"/>
                  <a:cs typeface="Times New Roman" panose="02020603050405020304" pitchFamily="18" charset="0"/>
                </a:rPr>
                <a:t> </a:t>
              </a:r>
              <a:r>
                <a:rPr lang="en-US" sz="1300" dirty="0" err="1" smtClean="0">
                  <a:solidFill>
                    <a:schemeClr val="bg1"/>
                  </a:solidFill>
                  <a:latin typeface="Times New Roman" panose="02020603050405020304" pitchFamily="18" charset="0"/>
                  <a:cs typeface="Times New Roman" panose="02020603050405020304" pitchFamily="18" charset="0"/>
                </a:rPr>
                <a:t>trẻ</a:t>
              </a:r>
              <a:endParaRPr lang="en-US" sz="1300" dirty="0">
                <a:solidFill>
                  <a:schemeClr val="bg1"/>
                </a:solidFill>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4653557"/>
              <a:ext cx="500322" cy="551260"/>
            </a:xfrm>
            <a:prstGeom prst="rect">
              <a:avLst/>
            </a:prstGeom>
          </p:spPr>
        </p:pic>
      </p:grpSp>
      <p:grpSp>
        <p:nvGrpSpPr>
          <p:cNvPr id="2" name="Group 1"/>
          <p:cNvGrpSpPr/>
          <p:nvPr/>
        </p:nvGrpSpPr>
        <p:grpSpPr>
          <a:xfrm>
            <a:off x="371475" y="5204817"/>
            <a:ext cx="1785678" cy="551260"/>
            <a:chOff x="371475" y="5204817"/>
            <a:chExt cx="1785678" cy="551260"/>
          </a:xfrm>
        </p:grpSpPr>
        <p:sp>
          <p:nvSpPr>
            <p:cNvPr id="26" name="Rounded Rectangle 25"/>
            <p:cNvSpPr/>
            <p:nvPr/>
          </p:nvSpPr>
          <p:spPr>
            <a:xfrm>
              <a:off x="752475" y="52619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dirty="0" err="1" smtClean="0">
                  <a:solidFill>
                    <a:schemeClr val="bg1"/>
                  </a:solidFill>
                  <a:latin typeface="Times New Roman" panose="02020603050405020304" pitchFamily="18" charset="0"/>
                  <a:cs typeface="Times New Roman" panose="02020603050405020304" pitchFamily="18" charset="0"/>
                </a:rPr>
                <a:t>Sắc</a:t>
              </a:r>
              <a:r>
                <a:rPr lang="en-US" sz="1300" dirty="0" smtClean="0">
                  <a:solidFill>
                    <a:schemeClr val="bg1"/>
                  </a:solidFill>
                  <a:latin typeface="Times New Roman" panose="02020603050405020304" pitchFamily="18" charset="0"/>
                  <a:cs typeface="Times New Roman" panose="02020603050405020304" pitchFamily="18" charset="0"/>
                </a:rPr>
                <a:t> </a:t>
              </a:r>
              <a:r>
                <a:rPr lang="en-US" sz="1300" dirty="0" err="1" smtClean="0">
                  <a:solidFill>
                    <a:schemeClr val="bg1"/>
                  </a:solidFill>
                  <a:latin typeface="Times New Roman" panose="02020603050405020304" pitchFamily="18" charset="0"/>
                  <a:cs typeface="Times New Roman" panose="02020603050405020304" pitchFamily="18" charset="0"/>
                </a:rPr>
                <a:t>màu</a:t>
              </a:r>
              <a:r>
                <a:rPr lang="en-US" sz="1300" dirty="0" smtClean="0">
                  <a:solidFill>
                    <a:schemeClr val="bg1"/>
                  </a:solidFill>
                  <a:latin typeface="Times New Roman" panose="02020603050405020304" pitchFamily="18" charset="0"/>
                  <a:cs typeface="Times New Roman" panose="02020603050405020304" pitchFamily="18" charset="0"/>
                </a:rPr>
                <a:t> </a:t>
              </a:r>
              <a:r>
                <a:rPr lang="en-US" sz="1300" dirty="0" err="1" smtClean="0">
                  <a:solidFill>
                    <a:schemeClr val="bg1"/>
                  </a:solidFill>
                  <a:latin typeface="Times New Roman" panose="02020603050405020304" pitchFamily="18" charset="0"/>
                  <a:cs typeface="Times New Roman" panose="02020603050405020304" pitchFamily="18" charset="0"/>
                </a:rPr>
                <a:t>cơ</a:t>
              </a:r>
              <a:r>
                <a:rPr lang="en-US" sz="1300" dirty="0" smtClean="0">
                  <a:solidFill>
                    <a:schemeClr val="bg1"/>
                  </a:solidFill>
                  <a:latin typeface="Times New Roman" panose="02020603050405020304" pitchFamily="18" charset="0"/>
                  <a:cs typeface="Times New Roman" panose="02020603050405020304" pitchFamily="18" charset="0"/>
                </a:rPr>
                <a:t> </a:t>
              </a:r>
              <a:r>
                <a:rPr lang="en-US" sz="1300" dirty="0" err="1" smtClean="0">
                  <a:solidFill>
                    <a:schemeClr val="bg1"/>
                  </a:solidFill>
                  <a:latin typeface="Times New Roman" panose="02020603050405020304" pitchFamily="18" charset="0"/>
                  <a:cs typeface="Times New Roman" panose="02020603050405020304" pitchFamily="18" charset="0"/>
                </a:rPr>
                <a:t>sở</a:t>
              </a:r>
              <a:endParaRPr lang="en-US" sz="1300" dirty="0">
                <a:solidFill>
                  <a:schemeClr val="bg1"/>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5204817"/>
              <a:ext cx="500322" cy="551260"/>
            </a:xfrm>
            <a:prstGeom prst="rect">
              <a:avLst/>
            </a:prstGeom>
          </p:spPr>
        </p:pic>
      </p:grpSp>
      <p:sp>
        <p:nvSpPr>
          <p:cNvPr id="34" name="TextBox 33"/>
          <p:cNvSpPr txBox="1"/>
          <p:nvPr/>
        </p:nvSpPr>
        <p:spPr>
          <a:xfrm>
            <a:off x="347922" y="2667002"/>
            <a:ext cx="1785678" cy="307777"/>
          </a:xfrm>
          <a:prstGeom prst="rect">
            <a:avLst/>
          </a:prstGeom>
          <a:noFill/>
        </p:spPr>
        <p:txBody>
          <a:bodyPr wrap="square" rtlCol="0">
            <a:spAutoFit/>
          </a:bodyPr>
          <a:lstStyle/>
          <a:p>
            <a:r>
              <a:rPr lang="en-US" sz="1400" b="1" dirty="0" smtClean="0">
                <a:solidFill>
                  <a:srgbClr val="0070C0"/>
                </a:solidFill>
                <a:latin typeface="Times New Roman" panose="02020603050405020304" pitchFamily="18" charset="0"/>
                <a:cs typeface="Times New Roman" panose="02020603050405020304" pitchFamily="18" charset="0"/>
              </a:rPr>
              <a:t>NỘI DUNG CHÍNH</a:t>
            </a:r>
            <a:endParaRPr lang="en-US" sz="1400" b="1" dirty="0">
              <a:solidFill>
                <a:srgbClr val="0070C0"/>
              </a:solidFill>
              <a:latin typeface="Times New Roman" panose="02020603050405020304" pitchFamily="18" charset="0"/>
              <a:cs typeface="Times New Roman" panose="02020603050405020304"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3998"/>
            <a:chOff x="1752600" y="9220200"/>
            <a:chExt cx="4857750" cy="553998"/>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53998"/>
            </a:xfrm>
            <a:prstGeom prst="rect">
              <a:avLst/>
            </a:prstGeom>
            <a:noFill/>
          </p:spPr>
          <p:txBody>
            <a:bodyPr wrap="square" rtlCol="0">
              <a:spAutoFit/>
            </a:bodyPr>
            <a:lstStyle/>
            <a:p>
              <a:pPr algn="ctr"/>
              <a:r>
                <a:rPr lang="en-US" sz="1400" b="1" dirty="0" smtClean="0"/>
                <a:t>1</a:t>
              </a:r>
              <a:r>
                <a:rPr lang="en-US" sz="800" b="1" dirty="0" smtClean="0"/>
                <a:t> </a:t>
              </a:r>
            </a:p>
            <a:p>
              <a:pPr algn="ctr"/>
              <a:r>
                <a:rPr lang="en-US" sz="800" b="1" dirty="0" smtClean="0"/>
                <a:t>THÁNG 9 </a:t>
              </a:r>
            </a:p>
            <a:p>
              <a:pPr algn="ctr"/>
              <a:r>
                <a:rPr lang="en-US" sz="800" b="1" dirty="0" smtClean="0"/>
                <a:t>2015</a:t>
              </a:r>
              <a:endParaRPr lang="en-US" sz="800" b="1" dirty="0"/>
            </a:p>
          </p:txBody>
        </p:sp>
      </p:grpSp>
      <p:sp>
        <p:nvSpPr>
          <p:cNvPr id="17" name="TextBox 16"/>
          <p:cNvSpPr txBox="1"/>
          <p:nvPr/>
        </p:nvSpPr>
        <p:spPr>
          <a:xfrm>
            <a:off x="2286000" y="2635252"/>
            <a:ext cx="4038600" cy="4401205"/>
          </a:xfrm>
          <a:prstGeom prst="rect">
            <a:avLst/>
          </a:prstGeom>
          <a:noFill/>
          <a:ln>
            <a:noFill/>
          </a:ln>
        </p:spPr>
        <p:txBody>
          <a:bodyPr wrap="square" lIns="0" tIns="0" rIns="0" bIns="731520" rtlCol="0" anchor="t" anchorCtr="0">
            <a:spAutoFit/>
          </a:bodyPr>
          <a:lstStyle/>
          <a:p>
            <a:pPr algn="ctr"/>
            <a:r>
              <a:rPr lang="en-US" sz="2000" b="1" dirty="0" err="1" smtClean="0">
                <a:latin typeface="Times New Roman" pitchFamily="18" charset="0"/>
                <a:cs typeface="Times New Roman" pitchFamily="18" charset="0"/>
              </a:rPr>
              <a:t>Tinh</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thần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Tuyên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ngôn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lập</a:t>
            </a:r>
            <a:r>
              <a:rPr lang="en-US" sz="2000" b="1" dirty="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a:p>
            <a:pPr algn="ctr"/>
            <a:r>
              <a:rPr lang="en-US" sz="2000" b="1" dirty="0" err="1" smtClean="0">
                <a:latin typeface="Times New Roman" pitchFamily="18" charset="0"/>
                <a:cs typeface="Times New Roman" pitchFamily="18" charset="0"/>
              </a:rPr>
              <a:t>trường</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tồn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tộc</a:t>
            </a:r>
            <a:r>
              <a:rPr lang="en-US" sz="2000" b="1" dirty="0">
                <a:latin typeface="Times New Roman" pitchFamily="18" charset="0"/>
                <a:cs typeface="Times New Roman" pitchFamily="18" charset="0"/>
              </a:rPr>
              <a:t>! </a:t>
            </a:r>
          </a:p>
          <a:p>
            <a:pPr algn="ctr"/>
            <a:endParaRPr lang="en-US" sz="1300" b="1" i="1" dirty="0" smtClean="0">
              <a:latin typeface="Times New Roman" pitchFamily="18" charset="0"/>
              <a:cs typeface="Times New Roman" pitchFamily="18" charset="0"/>
            </a:endParaRPr>
          </a:p>
          <a:p>
            <a:pPr algn="just"/>
            <a:r>
              <a:rPr lang="en-US" sz="1300" b="1" i="1" dirty="0">
                <a:latin typeface="Times New Roman" pitchFamily="18" charset="0"/>
                <a:cs typeface="Times New Roman" pitchFamily="18" charset="0"/>
              </a:rPr>
              <a:t> </a:t>
            </a:r>
            <a:r>
              <a:rPr lang="en-US" sz="1300" b="1" i="1" dirty="0" smtClean="0">
                <a:latin typeface="Times New Roman" pitchFamily="18" charset="0"/>
                <a:cs typeface="Times New Roman" pitchFamily="18" charset="0"/>
              </a:rPr>
              <a:t>          </a:t>
            </a:r>
            <a:r>
              <a:rPr lang="en-US" sz="1300" b="1" i="1" dirty="0" err="1" smtClean="0">
                <a:latin typeface="Times New Roman" pitchFamily="18" charset="0"/>
                <a:cs typeface="Times New Roman" pitchFamily="18" charset="0"/>
              </a:rPr>
              <a:t>Tuyên</a:t>
            </a:r>
            <a:r>
              <a:rPr lang="en-US" sz="1300" b="1" i="1" dirty="0" smtClean="0">
                <a:latin typeface="Times New Roman" pitchFamily="18" charset="0"/>
                <a:cs typeface="Times New Roman" pitchFamily="18" charset="0"/>
              </a:rPr>
              <a:t> </a:t>
            </a:r>
            <a:r>
              <a:rPr lang="en-US" sz="1300" b="1" i="1" dirty="0" err="1">
                <a:latin typeface="Times New Roman" pitchFamily="18" charset="0"/>
                <a:cs typeface="Times New Roman" pitchFamily="18" charset="0"/>
              </a:rPr>
              <a:t>ngôn</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Độc</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lập</a:t>
            </a:r>
            <a:r>
              <a:rPr lang="en-US" sz="1300" b="1" i="1" dirty="0">
                <a:latin typeface="Times New Roman" pitchFamily="18" charset="0"/>
                <a:cs typeface="Times New Roman" pitchFamily="18" charset="0"/>
              </a:rPr>
              <a:t> 70 </a:t>
            </a:r>
            <a:r>
              <a:rPr lang="en-US" sz="1300" b="1" i="1" dirty="0" err="1">
                <a:latin typeface="Times New Roman" pitchFamily="18" charset="0"/>
                <a:cs typeface="Times New Roman" pitchFamily="18" charset="0"/>
              </a:rPr>
              <a:t>năm</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trước</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đánh</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dấu</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sự</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biến</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đổi</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chính</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trị</a:t>
            </a:r>
            <a:r>
              <a:rPr lang="en-US" sz="1300" b="1" i="1" dirty="0">
                <a:latin typeface="Times New Roman" pitchFamily="18" charset="0"/>
                <a:cs typeface="Times New Roman" pitchFamily="18" charset="0"/>
              </a:rPr>
              <a:t> - </a:t>
            </a:r>
            <a:r>
              <a:rPr lang="en-US" sz="1300" b="1" i="1" dirty="0" err="1">
                <a:latin typeface="Times New Roman" pitchFamily="18" charset="0"/>
                <a:cs typeface="Times New Roman" pitchFamily="18" charset="0"/>
              </a:rPr>
              <a:t>lịch</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sử</a:t>
            </a:r>
            <a:r>
              <a:rPr lang="en-US" sz="1300" b="1" i="1" dirty="0">
                <a:latin typeface="Times New Roman" pitchFamily="18" charset="0"/>
                <a:cs typeface="Times New Roman" pitchFamily="18" charset="0"/>
              </a:rPr>
              <a:t> to </a:t>
            </a:r>
            <a:r>
              <a:rPr lang="en-US" sz="1300" b="1" i="1" dirty="0" err="1">
                <a:latin typeface="Times New Roman" pitchFamily="18" charset="0"/>
                <a:cs typeface="Times New Roman" pitchFamily="18" charset="0"/>
              </a:rPr>
              <a:t>lớn</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chưa</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từng</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có</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trong</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tiến</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trình</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lịch</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sử</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Việt</a:t>
            </a:r>
            <a:r>
              <a:rPr lang="en-US" sz="1300" b="1" i="1" dirty="0">
                <a:latin typeface="Times New Roman" pitchFamily="18" charset="0"/>
                <a:cs typeface="Times New Roman" pitchFamily="18" charset="0"/>
              </a:rPr>
              <a:t> Nam </a:t>
            </a:r>
            <a:r>
              <a:rPr lang="en-US" sz="1300" b="1" i="1" dirty="0" err="1">
                <a:latin typeface="Times New Roman" pitchFamily="18" charset="0"/>
                <a:cs typeface="Times New Roman" pitchFamily="18" charset="0"/>
              </a:rPr>
              <a:t>và</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là</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kết</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quả</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cuộc</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đấu</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tranh</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không</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sợ</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hy</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sinh</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để</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giành</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độc</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lập</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dân</a:t>
            </a:r>
            <a:r>
              <a:rPr lang="en-US" sz="1300" b="1" i="1" dirty="0">
                <a:latin typeface="Times New Roman" pitchFamily="18" charset="0"/>
                <a:cs typeface="Times New Roman" pitchFamily="18" charset="0"/>
              </a:rPr>
              <a:t> </a:t>
            </a:r>
            <a:r>
              <a:rPr lang="en-US" sz="1300" b="1" i="1" dirty="0" err="1">
                <a:latin typeface="Times New Roman" pitchFamily="18" charset="0"/>
                <a:cs typeface="Times New Roman" pitchFamily="18" charset="0"/>
              </a:rPr>
              <a:t>tộc</a:t>
            </a:r>
            <a:r>
              <a:rPr lang="en-US" sz="1300" b="1" i="1" dirty="0">
                <a:latin typeface="Times New Roman" pitchFamily="18" charset="0"/>
                <a:cs typeface="Times New Roman" pitchFamily="18" charset="0"/>
              </a:rPr>
              <a:t>. </a:t>
            </a:r>
          </a:p>
          <a:p>
            <a:pPr algn="just" defTabSz="457200">
              <a:spcBef>
                <a:spcPts val="600"/>
              </a:spcBef>
            </a:pPr>
            <a:endParaRPr lang="en-US" sz="1400" dirty="0">
              <a:latin typeface="Times New Roman" pitchFamily="18" charset="0"/>
              <a:cs typeface="Times New Roman" pitchFamily="18" charset="0"/>
            </a:endParaRPr>
          </a:p>
          <a:p>
            <a:pPr algn="just" defTabSz="457200">
              <a:spcBef>
                <a:spcPts val="600"/>
              </a:spcBef>
            </a:pPr>
            <a:endParaRPr lang="en-US" sz="1400" dirty="0" smtClean="0">
              <a:latin typeface="Times New Roman" pitchFamily="18" charset="0"/>
              <a:cs typeface="Times New Roman" pitchFamily="18" charset="0"/>
            </a:endParaRPr>
          </a:p>
          <a:p>
            <a:pPr algn="just" defTabSz="457200">
              <a:spcBef>
                <a:spcPts val="600"/>
              </a:spcBef>
            </a:pPr>
            <a:endParaRPr lang="en-US" sz="1400" dirty="0">
              <a:latin typeface="Times New Roman" pitchFamily="18" charset="0"/>
              <a:cs typeface="Times New Roman" pitchFamily="18" charset="0"/>
            </a:endParaRPr>
          </a:p>
          <a:p>
            <a:pPr algn="just" defTabSz="457200">
              <a:spcBef>
                <a:spcPts val="600"/>
              </a:spcBef>
            </a:pPr>
            <a:endParaRPr lang="en-US" sz="1400" dirty="0" smtClean="0">
              <a:latin typeface="Times New Roman" pitchFamily="18" charset="0"/>
              <a:cs typeface="Times New Roman" pitchFamily="18" charset="0"/>
            </a:endParaRPr>
          </a:p>
          <a:p>
            <a:pPr algn="just" defTabSz="457200">
              <a:spcBef>
                <a:spcPts val="600"/>
              </a:spcBef>
            </a:pPr>
            <a:endParaRPr lang="en-US" sz="1400" dirty="0" smtClean="0">
              <a:latin typeface="Times New Roman" pitchFamily="18" charset="0"/>
              <a:cs typeface="Times New Roman" pitchFamily="18" charset="0"/>
            </a:endParaRPr>
          </a:p>
          <a:p>
            <a:pPr algn="just" defTabSz="457200">
              <a:spcBef>
                <a:spcPts val="600"/>
              </a:spcBef>
            </a:pPr>
            <a:r>
              <a:rPr lang="en-US" sz="1400" dirty="0" smtClean="0">
                <a:latin typeface="Times New Roman" pitchFamily="18" charset="0"/>
                <a:cs typeface="Times New Roman" pitchFamily="18" charset="0"/>
              </a:rPr>
              <a:t>	</a:t>
            </a:r>
          </a:p>
          <a:p>
            <a:pPr algn="just" defTabSz="457200">
              <a:spcBef>
                <a:spcPts val="600"/>
              </a:spcBef>
            </a:pP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pic>
        <p:nvPicPr>
          <p:cNvPr id="35" name="Picture 34" descr="Bác Hồ &amp;dstrok;ọc Tuyên ngôn &amp;dstrok;ộc lập ngày 2-9-1945"/>
          <p:cNvPicPr/>
          <p:nvPr/>
        </p:nvPicPr>
        <p:blipFill>
          <a:blip r:embed="rId6">
            <a:extLst>
              <a:ext uri="{28A0092B-C50C-407E-A947-70E740481C1C}">
                <a14:useLocalDpi xmlns:a14="http://schemas.microsoft.com/office/drawing/2010/main" val="0"/>
              </a:ext>
            </a:extLst>
          </a:blip>
          <a:srcRect/>
          <a:stretch>
            <a:fillRect/>
          </a:stretch>
        </p:blipFill>
        <p:spPr bwMode="auto">
          <a:xfrm>
            <a:off x="2681028" y="4419600"/>
            <a:ext cx="3605472" cy="2205633"/>
          </a:xfrm>
          <a:prstGeom prst="rect">
            <a:avLst/>
          </a:prstGeom>
          <a:noFill/>
          <a:ln>
            <a:noFill/>
          </a:ln>
        </p:spPr>
      </p:pic>
    </p:spTree>
    <p:extLst>
      <p:ext uri="{BB962C8B-B14F-4D97-AF65-F5344CB8AC3E}">
        <p14:creationId xmlns:p14="http://schemas.microsoft.com/office/powerpoint/2010/main" val="4194430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smtClean="0"/>
                <a:t>10</a:t>
              </a:r>
            </a:p>
            <a:p>
              <a:pPr algn="ctr"/>
              <a:r>
                <a:rPr lang="en-US" sz="800" b="1" dirty="0" smtClean="0"/>
                <a:t>THÁNG 9  </a:t>
              </a:r>
            </a:p>
            <a:p>
              <a:pPr algn="ctr"/>
              <a:r>
                <a:rPr lang="en-US" sz="800" b="1" dirty="0" smtClean="0"/>
                <a:t>2015</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
        <p:nvSpPr>
          <p:cNvPr id="10" name="Rectangle 9"/>
          <p:cNvSpPr/>
          <p:nvPr/>
        </p:nvSpPr>
        <p:spPr>
          <a:xfrm>
            <a:off x="602831" y="6582013"/>
            <a:ext cx="5753100" cy="3323987"/>
          </a:xfrm>
          <a:prstGeom prst="rect">
            <a:avLst/>
          </a:prstGeom>
        </p:spPr>
        <p:txBody>
          <a:bodyPr wrap="square">
            <a:spAutoFit/>
          </a:bodyPr>
          <a:lstStyle/>
          <a:p>
            <a:pPr lvl="0" algn="just" fontAlgn="base">
              <a:spcBef>
                <a:spcPct val="0"/>
              </a:spcBef>
              <a:spcAft>
                <a:spcPct val="0"/>
              </a:spcAft>
            </a:pPr>
            <a:r>
              <a:rPr lang="en-US" sz="1400" dirty="0" smtClean="0">
                <a:solidFill>
                  <a:srgbClr val="000000"/>
                </a:solidFill>
                <a:latin typeface="Times New Roman" pitchFamily="18" charset="0"/>
                <a:cs typeface="Times New Roman" pitchFamily="18" charset="0"/>
              </a:rPr>
              <a:t>Đ/c </a:t>
            </a:r>
            <a:r>
              <a:rPr lang="vi-VN" sz="1400" dirty="0" smtClean="0">
                <a:solidFill>
                  <a:srgbClr val="000000"/>
                </a:solidFill>
                <a:latin typeface="+mj-lt"/>
                <a:cs typeface="Arial" pitchFamily="34" charset="0"/>
              </a:rPr>
              <a:t>Lương </a:t>
            </a:r>
            <a:r>
              <a:rPr lang="vi-VN" sz="1400" dirty="0">
                <a:solidFill>
                  <a:srgbClr val="000000"/>
                </a:solidFill>
                <a:latin typeface="+mj-lt"/>
                <a:cs typeface="Arial" pitchFamily="34" charset="0"/>
              </a:rPr>
              <a:t>Đình Tiên - Phó Bí thư Tỉnh đoàn khẳng định: “Chiến dịch Thanh niên tình nguyện hè năm 2015 đã kết thúc tốt đẹp với những kết quả cụ thể từ sự chung sức của các cấp bộ Đoàn, đoàn viên thanh niên trong tỉnh. Để triển khai tốt chiến dịch, Tỉnh đoàn đã chuẩn bị kỹ các điều kiện tổ chức chiến dịch từ huy động lực lượng, nguồn kinh phí, phối hợp với các ngành chức năng và chính quyền địa phương. Chỉ trong 3 tháng hè, tuổi trẻ tỉnh nhà đã hoàn thành tốt nhiều công trình, phần việc thanh niên cụ thể, thiết thực trong tham gia xây dựng nông thôn mới và văn minh đô thị, các hoạt động hướng về biển đảo quê hương, qua đó phát huy tốt vai trò xung kích, tiên phong của thanh niên trong đảm nhận những việc mới, việc khó, chung tay phát triển kinh tế xã hội địa phương, để lại những dấu ấn đẹp, sâu sắc trong lòng người dân và toàn xã hội</a:t>
            </a:r>
            <a:r>
              <a:rPr lang="vi-VN" sz="1400" dirty="0" smtClean="0">
                <a:solidFill>
                  <a:srgbClr val="000000"/>
                </a:solidFill>
                <a:latin typeface="+mj-lt"/>
                <a:cs typeface="Arial" pitchFamily="34" charset="0"/>
              </a:rPr>
              <a:t>.”</a:t>
            </a:r>
          </a:p>
          <a:p>
            <a:pPr lvl="0" algn="just" fontAlgn="base">
              <a:spcBef>
                <a:spcPct val="0"/>
              </a:spcBef>
              <a:spcAft>
                <a:spcPct val="0"/>
              </a:spcAft>
            </a:pPr>
            <a:r>
              <a:rPr lang="vi-VN" sz="600" dirty="0">
                <a:solidFill>
                  <a:prstClr val="black"/>
                </a:solidFill>
                <a:latin typeface="Arial" pitchFamily="34" charset="0"/>
                <a:cs typeface="Arial" pitchFamily="34" charset="0"/>
              </a:rPr>
              <a:t/>
            </a:r>
            <a:br>
              <a:rPr lang="vi-VN" sz="600" dirty="0">
                <a:solidFill>
                  <a:prstClr val="black"/>
                </a:solidFill>
                <a:latin typeface="Arial" pitchFamily="34" charset="0"/>
                <a:cs typeface="Arial" pitchFamily="34" charset="0"/>
              </a:rPr>
            </a:br>
            <a:r>
              <a:rPr lang="vi-VN" dirty="0">
                <a:solidFill>
                  <a:prstClr val="black"/>
                </a:solidFill>
                <a:latin typeface="Arial" pitchFamily="34" charset="0"/>
                <a:cs typeface="Arial" pitchFamily="34" charset="0"/>
              </a:rPr>
              <a:t/>
            </a:r>
            <a:br>
              <a:rPr lang="vi-VN" dirty="0">
                <a:solidFill>
                  <a:prstClr val="black"/>
                </a:solidFill>
                <a:latin typeface="Arial" pitchFamily="34" charset="0"/>
                <a:cs typeface="Arial" pitchFamily="34" charset="0"/>
              </a:rPr>
            </a:br>
            <a:endParaRPr lang="vi-VN" dirty="0">
              <a:solidFill>
                <a:prstClr val="black"/>
              </a:solidFill>
              <a:latin typeface="Arial" pitchFamily="34" charset="0"/>
              <a:cs typeface="Arial" pitchFamily="34" charset="0"/>
            </a:endParaRPr>
          </a:p>
        </p:txBody>
      </p:sp>
      <p:sp>
        <p:nvSpPr>
          <p:cNvPr id="2" name="Rectangle 1"/>
          <p:cNvSpPr/>
          <p:nvPr/>
        </p:nvSpPr>
        <p:spPr>
          <a:xfrm>
            <a:off x="602831" y="1099959"/>
            <a:ext cx="5753100" cy="5478423"/>
          </a:xfrm>
          <a:prstGeom prst="rect">
            <a:avLst/>
          </a:prstGeom>
        </p:spPr>
        <p:txBody>
          <a:bodyPr wrap="square">
            <a:spAutoFit/>
          </a:bodyPr>
          <a:lstStyle/>
          <a:p>
            <a:pPr lvl="0" algn="just" eaLnBrk="0" fontAlgn="base" hangingPunct="0">
              <a:spcBef>
                <a:spcPct val="0"/>
              </a:spcBef>
              <a:spcAft>
                <a:spcPct val="0"/>
              </a:spcAft>
            </a:pPr>
            <a:r>
              <a:rPr lang="vi-VN" sz="1400" dirty="0" smtClean="0">
                <a:latin typeface="+mj-lt"/>
              </a:rPr>
              <a:t>Cụ </a:t>
            </a:r>
            <a:r>
              <a:rPr lang="vi-VN" sz="1400" dirty="0">
                <a:latin typeface="+mj-lt"/>
              </a:rPr>
              <a:t>thể, ngày sau khi Tỉnh đoàn ra mắt 15 đội TNTN “Bảo vệ dòng sông quê hương”, các huyện, thị, thành đoàn đã tổ chức thu gom rác thải trên đoạn sông dài 3 km thuộc địa bàn thị xã An Nhơn; nạo vét, làm sạch 2 km các tuyến kênh, rạch, dòng sông bị ô nhiễm ở các huyện; tổ chức 455 buổi dọn vệ sinh môi trường, chỉnh trang đô thị thu hút hơn 27.000 lượt ĐVTN và nhân dân tham gia; phối hợp ra quân 250 đợt giải tỏa, tẩy xóa quảng cáo trái quy định ở TP Quy Nhơn và thị xã An Nhơn.</a:t>
            </a:r>
          </a:p>
          <a:p>
            <a:pPr lvl="0" algn="just" eaLnBrk="0" fontAlgn="base" hangingPunct="0">
              <a:spcBef>
                <a:spcPct val="0"/>
              </a:spcBef>
              <a:spcAft>
                <a:spcPct val="0"/>
              </a:spcAft>
            </a:pPr>
            <a:r>
              <a:rPr lang="vi-VN" sz="1400" dirty="0">
                <a:latin typeface="+mj-lt"/>
              </a:rPr>
              <a:t/>
            </a:r>
            <a:br>
              <a:rPr lang="vi-VN" sz="1400" dirty="0">
                <a:latin typeface="+mj-lt"/>
              </a:rPr>
            </a:br>
            <a:r>
              <a:rPr lang="en-US" sz="1400" dirty="0" smtClean="0">
                <a:latin typeface="+mj-lt"/>
              </a:rPr>
              <a:t>N</a:t>
            </a:r>
            <a:r>
              <a:rPr lang="vi-VN" sz="1400" dirty="0" smtClean="0">
                <a:latin typeface="+mj-lt"/>
              </a:rPr>
              <a:t>goài </a:t>
            </a:r>
            <a:r>
              <a:rPr lang="vi-VN" sz="1400" dirty="0">
                <a:latin typeface="+mj-lt"/>
              </a:rPr>
              <a:t>ra, tuổi trẻ trong tỉnh đã tổ chức 496 buổi tuyên truyền, phổ biến kiến thức pháp luật, ATGT cho người dân; tổ chức hàng ngàn hoạt động văn hóa, văn nghệ phục vụ đồng bào, các hoạt động vì an sinh xã hội như khám bệnh, phát thuốc, tặng quà cho người dân, thăm hỏi các gia đình chính sách.</a:t>
            </a:r>
          </a:p>
          <a:p>
            <a:pPr lvl="0" algn="just" eaLnBrk="0" fontAlgn="base" hangingPunct="0">
              <a:spcBef>
                <a:spcPct val="0"/>
              </a:spcBef>
              <a:spcAft>
                <a:spcPct val="0"/>
              </a:spcAft>
            </a:pPr>
            <a:r>
              <a:rPr lang="vi-VN" sz="1400" dirty="0">
                <a:latin typeface="+mj-lt"/>
              </a:rPr>
              <a:t/>
            </a:r>
            <a:br>
              <a:rPr lang="vi-VN" sz="1400" dirty="0">
                <a:latin typeface="+mj-lt"/>
              </a:rPr>
            </a:br>
            <a:r>
              <a:rPr lang="vi-VN" sz="1400" b="1" dirty="0">
                <a:latin typeface="+mj-lt"/>
              </a:rPr>
              <a:t>Nhiều hoạt động với quy mô lớn</a:t>
            </a:r>
          </a:p>
          <a:p>
            <a:pPr lvl="0" algn="just" eaLnBrk="0" fontAlgn="base" hangingPunct="0">
              <a:spcBef>
                <a:spcPct val="0"/>
              </a:spcBef>
              <a:spcAft>
                <a:spcPct val="0"/>
              </a:spcAft>
            </a:pPr>
            <a:r>
              <a:rPr lang="vi-VN" sz="1400" dirty="0">
                <a:latin typeface="+mj-lt"/>
              </a:rPr>
              <a:t/>
            </a:r>
            <a:br>
              <a:rPr lang="vi-VN" sz="1400" dirty="0">
                <a:latin typeface="+mj-lt"/>
              </a:rPr>
            </a:br>
            <a:r>
              <a:rPr lang="vi-VN" sz="1400" dirty="0">
                <a:latin typeface="+mj-lt"/>
              </a:rPr>
              <a:t>Cũng trong Chiến dịch thanh niên tình nguyện Hè 2015, Tỉnh đoàn đã huy động tốt các nguồn xã hội hóa để tổ chức thành công nhiều chương trình ý nghĩa cho sinh viên, đoàn viên thanh niên như: Hội trại “Sinh viên với biển đảo Tổ quốc”, Ngày hội “Tôi yêu Tổ quốc tôi”; phối hợp tốt với Hội Liên hiệp thanh niên Việt Nam tỉnh, Hội Sinh viên Việt Nam tỉnh, Liên hiệp các Hội khoa học và kĩ thuật tỉnh, Trung tâm Quốc tế Khoa học và Giáo dục liên ngành tổ chức giao lưu với Giáo sư Lưu Lệ Hằng, các nhà khoa học đạt giải Nobel và học sinh sinh viên. Thông qua các hoạt động, tổ chức tốt các hoạt động tình nguyện và giáo dục hiệu quả cho hàng nghìn lượt đoàn viên thanh niên</a:t>
            </a:r>
            <a:r>
              <a:rPr lang="vi-VN" sz="1400" dirty="0" smtClean="0">
                <a:latin typeface="+mj-lt"/>
              </a:rPr>
              <a:t>.</a:t>
            </a:r>
            <a:endParaRPr lang="vi-VN" sz="1400" dirty="0">
              <a:latin typeface="+mj-lt"/>
            </a:endParaRPr>
          </a:p>
        </p:txBody>
      </p:sp>
    </p:spTree>
    <p:extLst>
      <p:ext uri="{BB962C8B-B14F-4D97-AF65-F5344CB8AC3E}">
        <p14:creationId xmlns:p14="http://schemas.microsoft.com/office/powerpoint/2010/main" val="2295358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smtClean="0"/>
                <a:t>11</a:t>
              </a:r>
            </a:p>
            <a:p>
              <a:pPr algn="ctr"/>
              <a:r>
                <a:rPr lang="en-US" sz="800" b="1" dirty="0" smtClean="0"/>
                <a:t>THÁNG 9  </a:t>
              </a:r>
            </a:p>
            <a:p>
              <a:pPr algn="ctr"/>
              <a:r>
                <a:rPr lang="en-US" sz="800" b="1" dirty="0" smtClean="0"/>
                <a:t>2015</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graphicFrame>
        <p:nvGraphicFramePr>
          <p:cNvPr id="13" name="Table 12"/>
          <p:cNvGraphicFramePr>
            <a:graphicFrameLocks noGrp="1"/>
          </p:cNvGraphicFramePr>
          <p:nvPr>
            <p:extLst>
              <p:ext uri="{D42A27DB-BD31-4B8C-83A1-F6EECF244321}">
                <p14:modId xmlns:p14="http://schemas.microsoft.com/office/powerpoint/2010/main" val="2562836777"/>
              </p:ext>
            </p:extLst>
          </p:nvPr>
        </p:nvGraphicFramePr>
        <p:xfrm>
          <a:off x="762000" y="1143000"/>
          <a:ext cx="5663233" cy="3048000"/>
        </p:xfrm>
        <a:graphic>
          <a:graphicData uri="http://schemas.openxmlformats.org/drawingml/2006/table">
            <a:tbl>
              <a:tblPr/>
              <a:tblGrid>
                <a:gridCol w="5663233"/>
              </a:tblGrid>
              <a:tr h="2133600">
                <a:tc>
                  <a:txBody>
                    <a:bodyPr/>
                    <a:lstStyle/>
                    <a:p>
                      <a:pPr algn="just">
                        <a:spcBef>
                          <a:spcPts val="600"/>
                        </a:spcBef>
                        <a:spcAft>
                          <a:spcPts val="600"/>
                        </a:spcAft>
                      </a:pPr>
                      <a:r>
                        <a:rPr lang="vi-VN" sz="1400" b="1" dirty="0">
                          <a:effectLst/>
                          <a:latin typeface="+mj-lt"/>
                        </a:rPr>
                        <a:t>Chiến dịch Thanh niên tình nguyện Hè 2015 đã thực hiện</a:t>
                      </a:r>
                      <a:r>
                        <a:rPr lang="vi-VN" sz="1400" b="1" dirty="0" smtClean="0">
                          <a:effectLst/>
                          <a:latin typeface="+mj-lt"/>
                        </a:rPr>
                        <a:t>:</a:t>
                      </a:r>
                      <a:endParaRPr lang="en-US" sz="1400" b="0" dirty="0" smtClean="0">
                        <a:effectLst/>
                        <a:latin typeface="+mj-lt"/>
                      </a:endParaRPr>
                    </a:p>
                    <a:p>
                      <a:pPr algn="just">
                        <a:spcBef>
                          <a:spcPts val="600"/>
                        </a:spcBef>
                        <a:spcAft>
                          <a:spcPts val="600"/>
                        </a:spcAft>
                      </a:pPr>
                      <a:r>
                        <a:rPr lang="vi-VN" sz="1400" dirty="0" smtClean="0">
                          <a:effectLst/>
                          <a:latin typeface="+mj-lt"/>
                        </a:rPr>
                        <a:t>* 406 </a:t>
                      </a:r>
                      <a:r>
                        <a:rPr lang="vi-VN" sz="1400" dirty="0">
                          <a:effectLst/>
                          <a:latin typeface="+mj-lt"/>
                        </a:rPr>
                        <a:t>công trình, phần việc thanh niên có giá trị từ 10 - 100 triệu đồng</a:t>
                      </a:r>
                      <a:r>
                        <a:rPr lang="vi-VN" sz="1400" dirty="0" smtClean="0">
                          <a:effectLst/>
                          <a:latin typeface="+mj-lt"/>
                        </a:rPr>
                        <a:t>.</a:t>
                      </a:r>
                      <a:endParaRPr lang="en-US" sz="1400" dirty="0" smtClean="0">
                        <a:effectLst/>
                        <a:latin typeface="+mj-lt"/>
                      </a:endParaRPr>
                    </a:p>
                    <a:p>
                      <a:pPr algn="just">
                        <a:spcBef>
                          <a:spcPts val="600"/>
                        </a:spcBef>
                        <a:spcAft>
                          <a:spcPts val="600"/>
                        </a:spcAft>
                      </a:pPr>
                      <a:r>
                        <a:rPr lang="vi-VN" sz="1400" dirty="0" smtClean="0">
                          <a:effectLst/>
                          <a:latin typeface="+mj-lt"/>
                        </a:rPr>
                        <a:t>* Trồng </a:t>
                      </a:r>
                      <a:r>
                        <a:rPr lang="vi-VN" sz="1400" dirty="0">
                          <a:effectLst/>
                          <a:latin typeface="+mj-lt"/>
                        </a:rPr>
                        <a:t>3.765 cây xanh</a:t>
                      </a:r>
                      <a:r>
                        <a:rPr lang="vi-VN" sz="1400" dirty="0" smtClean="0">
                          <a:effectLst/>
                          <a:latin typeface="+mj-lt"/>
                        </a:rPr>
                        <a:t>.</a:t>
                      </a:r>
                      <a:endParaRPr lang="en-US" sz="1400" dirty="0" smtClean="0">
                        <a:effectLst/>
                        <a:latin typeface="+mj-lt"/>
                      </a:endParaRPr>
                    </a:p>
                    <a:p>
                      <a:pPr algn="just">
                        <a:spcBef>
                          <a:spcPts val="600"/>
                        </a:spcBef>
                        <a:spcAft>
                          <a:spcPts val="600"/>
                        </a:spcAft>
                      </a:pPr>
                      <a:r>
                        <a:rPr lang="vi-VN" sz="1400" dirty="0" smtClean="0">
                          <a:effectLst/>
                          <a:latin typeface="+mj-lt"/>
                        </a:rPr>
                        <a:t>* Sửa </a:t>
                      </a:r>
                      <a:r>
                        <a:rPr lang="vi-VN" sz="1400" dirty="0">
                          <a:effectLst/>
                          <a:latin typeface="+mj-lt"/>
                        </a:rPr>
                        <a:t>chữa 216 nhà văn hóa thôn, nhà dân, nhà cho cựu thanh niên xung phong neo đơn, điểm sinh hoạt, vui chơi cho thanh thiếu nhi</a:t>
                      </a:r>
                      <a:r>
                        <a:rPr lang="vi-VN" sz="1400" dirty="0" smtClean="0">
                          <a:effectLst/>
                          <a:latin typeface="+mj-lt"/>
                        </a:rPr>
                        <a:t>.</a:t>
                      </a:r>
                      <a:endParaRPr lang="en-US" sz="1400" dirty="0" smtClean="0">
                        <a:effectLst/>
                        <a:latin typeface="+mj-lt"/>
                      </a:endParaRPr>
                    </a:p>
                    <a:p>
                      <a:pPr algn="just">
                        <a:spcBef>
                          <a:spcPts val="600"/>
                        </a:spcBef>
                        <a:spcAft>
                          <a:spcPts val="600"/>
                        </a:spcAft>
                      </a:pPr>
                      <a:r>
                        <a:rPr lang="vi-VN" sz="1400" dirty="0" smtClean="0">
                          <a:effectLst/>
                          <a:latin typeface="+mj-lt"/>
                        </a:rPr>
                        <a:t>* Nạo </a:t>
                      </a:r>
                      <a:r>
                        <a:rPr lang="vi-VN" sz="1400" dirty="0">
                          <a:effectLst/>
                          <a:latin typeface="+mj-lt"/>
                        </a:rPr>
                        <a:t>vét 6.375m kênh mương nội đồng tại lưu vực các sông trên địa bàn tỉnh</a:t>
                      </a:r>
                      <a:r>
                        <a:rPr lang="vi-VN" sz="1400" dirty="0" smtClean="0">
                          <a:effectLst/>
                          <a:latin typeface="+mj-lt"/>
                        </a:rPr>
                        <a:t>.</a:t>
                      </a:r>
                      <a:endParaRPr lang="en-US" sz="1400" dirty="0" smtClean="0">
                        <a:effectLst/>
                        <a:latin typeface="+mj-lt"/>
                      </a:endParaRPr>
                    </a:p>
                    <a:p>
                      <a:pPr algn="just">
                        <a:spcBef>
                          <a:spcPts val="600"/>
                        </a:spcBef>
                        <a:spcAft>
                          <a:spcPts val="600"/>
                        </a:spcAft>
                      </a:pPr>
                      <a:r>
                        <a:rPr lang="vi-VN" sz="1400" dirty="0" smtClean="0">
                          <a:effectLst/>
                          <a:latin typeface="+mj-lt"/>
                        </a:rPr>
                        <a:t>* Tặng </a:t>
                      </a:r>
                      <a:r>
                        <a:rPr lang="vi-VN" sz="1400" dirty="0">
                          <a:effectLst/>
                          <a:latin typeface="+mj-lt"/>
                        </a:rPr>
                        <a:t>5.000 suất quà, 500 xe đạp cho học sinh có hoàn cảnh khó khăn vươn lên trong học tập với tổng trị giá gần 2 tỉ đồng</a:t>
                      </a:r>
                      <a:r>
                        <a:rPr lang="vi-VN" sz="1400" dirty="0" smtClean="0">
                          <a:effectLst/>
                          <a:latin typeface="+mj-lt"/>
                        </a:rPr>
                        <a:t>.</a:t>
                      </a:r>
                      <a:endParaRPr lang="en-US" sz="1400" dirty="0" smtClean="0">
                        <a:effectLst/>
                        <a:latin typeface="+mj-lt"/>
                      </a:endParaRPr>
                    </a:p>
                    <a:p>
                      <a:pPr algn="just">
                        <a:spcBef>
                          <a:spcPts val="600"/>
                        </a:spcBef>
                        <a:spcAft>
                          <a:spcPts val="600"/>
                        </a:spcAft>
                      </a:pPr>
                      <a:r>
                        <a:rPr lang="vi-VN" sz="1400" dirty="0" smtClean="0">
                          <a:effectLst/>
                          <a:latin typeface="+mj-lt"/>
                        </a:rPr>
                        <a:t>* </a:t>
                      </a:r>
                      <a:r>
                        <a:rPr lang="vi-VN" sz="1400" dirty="0">
                          <a:effectLst/>
                          <a:latin typeface="+mj-lt"/>
                        </a:rPr>
                        <a:t>46 đội sinh viên tình nguyện tham gia xây dựng nông thôn mới tại các xã vùng sâu, vùng xa, vùng đồng bào dân tộc thiểu số. </a:t>
                      </a:r>
                    </a:p>
                  </a:txBody>
                  <a:tcPr marL="0" marR="0" marT="0" marB="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645277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88039" y="723900"/>
            <a:ext cx="5829300" cy="6017032"/>
          </a:xfrm>
          <a:prstGeom prst="rect">
            <a:avLst/>
          </a:prstGeom>
          <a:noFill/>
          <a:ln>
            <a:noFill/>
          </a:ln>
        </p:spPr>
        <p:txBody>
          <a:bodyPr wrap="square" lIns="0" tIns="0" rIns="0" bIns="914400" rtlCol="0" anchor="t" anchorCtr="0">
            <a:spAutoFit/>
          </a:bodyPr>
          <a:lstStyle/>
          <a:p>
            <a:pPr algn="just" defTabSz="457200"/>
            <a:endParaRPr lang="en-US" sz="1400" dirty="0" smtClean="0">
              <a:latin typeface="Times New Roman" pitchFamily="18" charset="0"/>
              <a:cs typeface="Times New Roman" pitchFamily="18" charset="0"/>
            </a:endParaRPr>
          </a:p>
          <a:p>
            <a:pPr algn="just" defTabSz="457200"/>
            <a:r>
              <a:rPr lang="en-US" sz="1400" b="1" dirty="0" smtClean="0">
                <a:latin typeface="Times New Roman" pitchFamily="18" charset="0"/>
                <a:cs typeface="Times New Roman" pitchFamily="18" charset="0"/>
              </a:rPr>
              <a:t>2. </a:t>
            </a:r>
            <a:r>
              <a:rPr lang="en-US" sz="1400" b="1" dirty="0" err="1" smtClean="0">
                <a:latin typeface="Times New Roman" pitchFamily="18" charset="0"/>
                <a:cs typeface="Times New Roman" pitchFamily="18" charset="0"/>
              </a:rPr>
              <a:t>Hoạt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động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kỷ</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niệm</a:t>
            </a:r>
            <a:r>
              <a:rPr lang="en-US" sz="1400" b="1" dirty="0" smtClean="0">
                <a:latin typeface="Times New Roman" pitchFamily="18" charset="0"/>
                <a:cs typeface="Times New Roman" pitchFamily="18" charset="0"/>
              </a:rPr>
              <a:t> 70 </a:t>
            </a:r>
            <a:r>
              <a:rPr lang="en-US" sz="1400" b="1" dirty="0" err="1" smtClean="0">
                <a:latin typeface="Times New Roman" pitchFamily="18" charset="0"/>
                <a:cs typeface="Times New Roman" pitchFamily="18" charset="0"/>
              </a:rPr>
              <a:t>năm</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năm</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Cách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mạng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Tháng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Tám</a:t>
            </a:r>
            <a:r>
              <a:rPr lang="en-US" sz="1400" b="1" dirty="0" smtClean="0">
                <a:latin typeface="Times New Roman" pitchFamily="18" charset="0"/>
                <a:cs typeface="Times New Roman" pitchFamily="18" charset="0"/>
              </a:rPr>
              <a:t> (19/8/1945 - 19/8/2015) </a:t>
            </a:r>
            <a:r>
              <a:rPr lang="en-US" sz="1400" b="1" dirty="0" err="1" smtClean="0">
                <a:latin typeface="Times New Roman" pitchFamily="18" charset="0"/>
                <a:cs typeface="Times New Roman" pitchFamily="18" charset="0"/>
              </a:rPr>
              <a:t>và</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Quốc</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khánh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Nước</a:t>
            </a:r>
            <a:r>
              <a:rPr lang="en-US" sz="1400" b="1" dirty="0" smtClean="0">
                <a:latin typeface="Times New Roman" pitchFamily="18" charset="0"/>
                <a:cs typeface="Times New Roman" pitchFamily="18" charset="0"/>
              </a:rPr>
              <a:t> CHXHCN </a:t>
            </a:r>
            <a:r>
              <a:rPr lang="en-US" sz="1400" b="1" dirty="0" err="1" smtClean="0">
                <a:latin typeface="Times New Roman" pitchFamily="18" charset="0"/>
                <a:cs typeface="Times New Roman" pitchFamily="18" charset="0"/>
              </a:rPr>
              <a:t>Việt</a:t>
            </a:r>
            <a:r>
              <a:rPr lang="en-US" sz="1400" b="1" dirty="0" smtClean="0">
                <a:latin typeface="Times New Roman" pitchFamily="18" charset="0"/>
                <a:cs typeface="Times New Roman" pitchFamily="18" charset="0"/>
              </a:rPr>
              <a:t> Nam (02/9/1945 - 02/9/2015)</a:t>
            </a:r>
          </a:p>
          <a:p>
            <a:pPr algn="just" defTabSz="457200"/>
            <a:endParaRPr lang="en-US" sz="900"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vi-VN" sz="1400" b="1" dirty="0">
                <a:latin typeface="Times New Roman" pitchFamily="18" charset="0"/>
                <a:cs typeface="Times New Roman" pitchFamily="18" charset="0"/>
              </a:rPr>
              <a:t>Hội trại “Sinh viên với biển đảo Tổ quốc” Bình Định năm </a:t>
            </a:r>
            <a:r>
              <a:rPr lang="vi-VN" sz="1400" b="1" dirty="0" smtClean="0">
                <a:latin typeface="Times New Roman" pitchFamily="18" charset="0"/>
                <a:cs typeface="Times New Roman" pitchFamily="18" charset="0"/>
              </a:rPr>
              <a:t>2015</a:t>
            </a:r>
          </a:p>
          <a:p>
            <a:pPr algn="just" defTabSz="457200"/>
            <a:endParaRPr lang="en-US" sz="1400" dirty="0" smtClean="0">
              <a:latin typeface="Times New Roman" pitchFamily="18" charset="0"/>
              <a:cs typeface="Times New Roman" pitchFamily="18" charset="0"/>
            </a:endParaRPr>
          </a:p>
          <a:p>
            <a:pPr algn="just" defTabSz="457200"/>
            <a:r>
              <a:rPr lang="en-US" sz="1400" dirty="0" err="1" smtClean="0">
                <a:latin typeface="Times New Roman" pitchFamily="18" charset="0"/>
                <a:cs typeface="Times New Roman" pitchFamily="18" charset="0"/>
              </a:rPr>
              <a:t>Chào</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mừng</a:t>
            </a:r>
            <a:r>
              <a:rPr lang="en-US" sz="1400" dirty="0">
                <a:latin typeface="Times New Roman" pitchFamily="18" charset="0"/>
                <a:cs typeface="Times New Roman" pitchFamily="18" charset="0"/>
              </a:rPr>
              <a:t> </a:t>
            </a:r>
            <a:r>
              <a:rPr lang="vi-VN" sz="1400" dirty="0">
                <a:latin typeface="Times New Roman" pitchFamily="18" charset="0"/>
                <a:cs typeface="Times New Roman" pitchFamily="18" charset="0"/>
              </a:rPr>
              <a:t>70 năm Cách mạng tháng Tám (19/8/1945 - 19/8/2015) và Quốc khánh Nước CHXHCN Việt Nam (2/9/1945 - 2/9/2015), Đại hội Đảng bộ tỉnh Bình Định lần thứ XIX, tiến tới Đại hội Đảng toàn quốc lần thứ XII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Tỉnh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a:t>
            </a:r>
            <a:r>
              <a:rPr lang="en-US" sz="1400" dirty="0" err="1">
                <a:latin typeface="Times New Roman" pitchFamily="18" charset="0"/>
                <a:cs typeface="Times New Roman" pitchFamily="18" charset="0"/>
              </a:rPr>
              <a:t>tỉnh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chức</a:t>
            </a:r>
            <a:r>
              <a:rPr lang="en-US" sz="1400" dirty="0">
                <a:latin typeface="Times New Roman" pitchFamily="18" charset="0"/>
                <a:cs typeface="Times New Roman" pitchFamily="18" charset="0"/>
              </a:rPr>
              <a:t> </a:t>
            </a:r>
            <a:r>
              <a:rPr lang="vi-VN" sz="1400" dirty="0">
                <a:latin typeface="Times New Roman" pitchFamily="18" charset="0"/>
                <a:cs typeface="Times New Roman" pitchFamily="18" charset="0"/>
              </a:rPr>
              <a:t>Ngày hội “Sinh viên với biển, đảo Tổ 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lớn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đầu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1</a:t>
            </a:r>
            <a:r>
              <a:rPr lang="vi-VN" sz="1400" dirty="0">
                <a:latin typeface="Times New Roman" pitchFamily="18" charset="0"/>
                <a:cs typeface="Times New Roman" pitchFamily="18" charset="0"/>
              </a:rPr>
              <a:t>200 sinh viên ưu tú đến từ Hội Sinh viên Việt Nam các tỉnh, thành phố trên toàn quốc, đại diện sinh viên Việt Nam đang học tập tại nước ngoài, sinh viên các trường đại học, cao đẳng tỉnh Bình Định và đoàn viên thanh niên trong tỉnh.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gồm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phú</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lớn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a:t>
            </a:r>
            <a:r>
              <a:rPr lang="en-US" sz="1400" dirty="0">
                <a:latin typeface="Times New Roman" pitchFamily="18" charset="0"/>
                <a:cs typeface="Times New Roman" pitchFamily="18" charset="0"/>
              </a:rPr>
              <a:t>: </a:t>
            </a:r>
            <a:r>
              <a:rPr lang="vi-VN" sz="1400" dirty="0">
                <a:latin typeface="Times New Roman" pitchFamily="18" charset="0"/>
                <a:cs typeface="Times New Roman" pitchFamily="18" charset="0"/>
              </a:rPr>
              <a:t>Tham quan các địa danh của Bình Định (Bảo tàng Quang Trung, Khu tưởng niệm cụ Nguyễn Sinh Sắc, huyện Tây Sơn); tham quan và thực hiện các hoạt động an sinh xã hội tại Nhơn Châu; tổ chức các trò chơi tập thể, thi đấu thể thao, chạy việt dã “Vì tình yêu biển, đảo Việt Nam”; giao lưu lửa trại, võ thuật cổ truyền Bình Định; xếp hình “Chim bồ câu” bằng ánh sáng; giao lưu với Giáo sư Ngô Bảo Châu và đặc biệt là chương trình nghệ thuật “Hào khí vươn cao, khát vọng bay xa”</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vi-VN" sz="1400" b="1" dirty="0"/>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smtClean="0"/>
                <a:t>12</a:t>
              </a:r>
            </a:p>
            <a:p>
              <a:pPr algn="ctr"/>
              <a:r>
                <a:rPr lang="en-US" sz="800" b="1" dirty="0" smtClean="0"/>
                <a:t>THÁNG 9  </a:t>
              </a:r>
            </a:p>
            <a:p>
              <a:pPr algn="ctr"/>
              <a:r>
                <a:rPr lang="en-US" sz="800" b="1" dirty="0" smtClean="0"/>
                <a:t>2015</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2999" y="5410200"/>
            <a:ext cx="5050811" cy="336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11516" y="8846671"/>
            <a:ext cx="6096000" cy="292388"/>
          </a:xfrm>
          <a:prstGeom prst="rect">
            <a:avLst/>
          </a:prstGeom>
        </p:spPr>
        <p:txBody>
          <a:bodyPr wrap="square">
            <a:spAutoFit/>
          </a:bodyPr>
          <a:lstStyle/>
          <a:p>
            <a:pPr algn="ctr"/>
            <a:r>
              <a:rPr lang="vi-VN" sz="1300" i="1" dirty="0">
                <a:latin typeface="+mj-lt"/>
              </a:rPr>
              <a:t>Chương trình nghệ thuật “Hào khí vươn cao, khát vọng bay xa”</a:t>
            </a:r>
          </a:p>
        </p:txBody>
      </p:sp>
    </p:spTree>
    <p:extLst>
      <p:ext uri="{BB962C8B-B14F-4D97-AF65-F5344CB8AC3E}">
        <p14:creationId xmlns:p14="http://schemas.microsoft.com/office/powerpoint/2010/main" val="1091971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smtClean="0"/>
                <a:t>13</a:t>
              </a:r>
            </a:p>
            <a:p>
              <a:pPr algn="ctr"/>
              <a:r>
                <a:rPr lang="en-US" sz="800" b="1" dirty="0" smtClean="0"/>
                <a:t>THÁNG 9  </a:t>
              </a:r>
            </a:p>
            <a:p>
              <a:pPr algn="ctr"/>
              <a:r>
                <a:rPr lang="en-US" sz="800" b="1" dirty="0" smtClean="0"/>
                <a:t>2015</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
        <p:nvSpPr>
          <p:cNvPr id="2" name="Rectangle 1"/>
          <p:cNvSpPr/>
          <p:nvPr/>
        </p:nvSpPr>
        <p:spPr>
          <a:xfrm>
            <a:off x="542306" y="1464677"/>
            <a:ext cx="5829300" cy="3539430"/>
          </a:xfrm>
          <a:prstGeom prst="rect">
            <a:avLst/>
          </a:prstGeom>
        </p:spPr>
        <p:txBody>
          <a:bodyPr wrap="square">
            <a:spAutoFit/>
          </a:bodyPr>
          <a:lstStyle/>
          <a:p>
            <a:pPr algn="just" defTabSz="457200"/>
            <a:r>
              <a:rPr lang="vi-VN" sz="1400" dirty="0">
                <a:latin typeface="Times New Roman" pitchFamily="18" charset="0"/>
                <a:cs typeface="Times New Roman" pitchFamily="18" charset="0"/>
              </a:rPr>
              <a:t>Chương trình nghệ thuật “Hào khí vươn cao, khát vọng bay xa” gồm chuỗi các tiết mục đặc sắc tuyên truyền về chủ quyền biển đảo và trách nhiệm của thế hệ trẻ trong xây dựng và bảo vệ đất nước thời kỳ mới với sự tham gia của các ca sỹ nổi tiếng: Mỹ Tâm, Hà Anh Tuấn, Quốc Thiên, M4U, Tóc Tiên, Quang Hào... </a:t>
            </a:r>
          </a:p>
          <a:p>
            <a:pPr algn="just" defTabSz="457200"/>
            <a:endParaRPr lang="vi-VN" sz="1400" dirty="0">
              <a:latin typeface="Times New Roman" pitchFamily="18" charset="0"/>
              <a:cs typeface="Times New Roman" pitchFamily="18" charset="0"/>
            </a:endParaRPr>
          </a:p>
          <a:p>
            <a:pPr algn="just" defTabSz="457200"/>
            <a:r>
              <a:rPr lang="vi-VN" sz="1400" dirty="0">
                <a:latin typeface="Times New Roman" pitchFamily="18" charset="0"/>
                <a:cs typeface="Times New Roman" pitchFamily="18" charset="0"/>
              </a:rPr>
              <a:t>Đây là Chương trình được xã hội hóa, không bán vé ngoài đại biểu khách mời thì phần lớn là phục vụ đông đảo đoàn viên, thanh thiếu niên và nhân dân, thông qua chương trình, khẳng định chủ quyền thiêng liêng của Việt Nam đối với hai quần đảo Hoàng Sa và Trường Sa và tinh thần hòa hiếu, yêu chuộng hòa bình, quyết tâm bảo vệ toàn vẹn lãnh thổ, biên cương và hải đảo thiêng liêng của Tổ quốc của tuổi trẻ Việt Nam, qua đó góp phần giáo dục lòng yêu nước, lý tưởng cách mạng cho thế hệ trẻ, khơi dậy trong các bạn đoàn viên, sinh viên niềm tin, nhiệt huyết và khát vọng cống hiến, định hướng các bạn trẻ yêu, hành động vì Tổ quốc bằng những việc làm cụ thể, phù hợp, ra sức xây dựng quê hương, đất nước ngày càng giàu đẹp hơn. </a:t>
            </a:r>
          </a:p>
        </p:txBody>
      </p:sp>
      <p:sp>
        <p:nvSpPr>
          <p:cNvPr id="3" name="Rectangle 2"/>
          <p:cNvSpPr/>
          <p:nvPr/>
        </p:nvSpPr>
        <p:spPr>
          <a:xfrm>
            <a:off x="1852158" y="8550563"/>
            <a:ext cx="3432350" cy="292388"/>
          </a:xfrm>
          <a:prstGeom prst="rect">
            <a:avLst/>
          </a:prstGeom>
        </p:spPr>
        <p:txBody>
          <a:bodyPr wrap="none">
            <a:spAutoFit/>
          </a:bodyPr>
          <a:lstStyle/>
          <a:p>
            <a:r>
              <a:rPr lang="vi-VN" sz="1300" i="1" dirty="0">
                <a:latin typeface="+mj-lt"/>
              </a:rPr>
              <a:t>Các bạn trại sinh tham gia chương trình lửa trại</a:t>
            </a:r>
            <a:endParaRPr lang="en-US" sz="1300" i="1" dirty="0">
              <a:latin typeface="+mj-lt"/>
            </a:endParaRPr>
          </a:p>
        </p:txBody>
      </p:sp>
      <p:pic>
        <p:nvPicPr>
          <p:cNvPr id="1026" name="Picture 2" descr="C:\Users\Administrator\Desktop\img_280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387" y="5069926"/>
            <a:ext cx="5078443" cy="338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99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99456" y="5638800"/>
            <a:ext cx="5762006" cy="3724096"/>
          </a:xfrm>
          <a:prstGeom prst="rect">
            <a:avLst/>
          </a:prstGeom>
          <a:noFill/>
          <a:ln>
            <a:noFill/>
          </a:ln>
        </p:spPr>
        <p:txBody>
          <a:bodyPr wrap="square" lIns="0" tIns="0" rIns="0" bIns="914400" rtlCol="0" anchor="t" anchorCtr="0">
            <a:spAutoFit/>
          </a:bodyPr>
          <a:lstStyle/>
          <a:p>
            <a:pPr algn="just" fontAlgn="base"/>
            <a:r>
              <a:rPr lang="en-US" sz="1400" dirty="0" err="1">
                <a:latin typeface="Times New Roman" pitchFamily="18" charset="0"/>
                <a:cs typeface="Times New Roman" pitchFamily="18" charset="0"/>
              </a:rPr>
              <a:t>T</a:t>
            </a:r>
            <a:r>
              <a:rPr lang="en-US" sz="1400" dirty="0" err="1" smtClean="0">
                <a:latin typeface="Times New Roman" pitchFamily="18" charset="0"/>
                <a:cs typeface="Times New Roman" pitchFamily="18" charset="0"/>
              </a:rPr>
              <a:t>ại</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chương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trình</a:t>
            </a:r>
            <a:r>
              <a:rPr lang="en-US" sz="1400" dirty="0">
                <a:latin typeface="Times New Roman" pitchFamily="18" charset="0"/>
                <a:cs typeface="Times New Roman" pitchFamily="18" charset="0"/>
              </a:rPr>
              <a:t>, Ban </a:t>
            </a:r>
            <a:r>
              <a:rPr lang="en-US" sz="1400" dirty="0" err="1">
                <a:latin typeface="Times New Roman" pitchFamily="18" charset="0"/>
                <a:cs typeface="Times New Roman" pitchFamily="18" charset="0"/>
              </a:rPr>
              <a:t>Thường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Tỉnh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mắt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đội</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tàu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bắt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bờ</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Hoàng</a:t>
            </a:r>
            <a:r>
              <a:rPr lang="en-US" sz="1400" dirty="0">
                <a:latin typeface="Times New Roman" pitchFamily="18" charset="0"/>
                <a:cs typeface="Times New Roman" pitchFamily="18" charset="0"/>
              </a:rPr>
              <a:t> Sa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Sa. </a:t>
            </a:r>
            <a:r>
              <a:rPr lang="en-US" sz="1400" dirty="0" err="1">
                <a:latin typeface="Times New Roman" pitchFamily="18" charset="0"/>
                <a:cs typeface="Times New Roman" pitchFamily="18" charset="0"/>
              </a:rPr>
              <a:t>Đây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hóa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tuổi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hôm</a:t>
            </a:r>
            <a:r>
              <a:rPr lang="en-US" sz="1400" dirty="0">
                <a:latin typeface="Times New Roman" pitchFamily="18" charset="0"/>
                <a:cs typeface="Times New Roman" pitchFamily="18" charset="0"/>
              </a:rPr>
              <a:t> nay</a:t>
            </a:r>
            <a:r>
              <a:rPr lang="en-US" sz="1400" dirty="0" smtClean="0">
                <a:latin typeface="Times New Roman" pitchFamily="18" charset="0"/>
                <a:cs typeface="Times New Roman" pitchFamily="18" charset="0"/>
              </a:rPr>
              <a:t>.</a:t>
            </a:r>
          </a:p>
          <a:p>
            <a:pPr fontAlgn="base"/>
            <a:endParaRPr lang="en-US" sz="1400" dirty="0" smtClean="0"/>
          </a:p>
          <a:p>
            <a:pPr algn="just" fontAlgn="base"/>
            <a:r>
              <a:rPr lang="vi-VN" sz="1400" dirty="0">
                <a:latin typeface="+mj-lt"/>
              </a:rPr>
              <a:t>Bí thư Tỉnh đoàn Nguyễn Minh Triết cho biết, thông qua </a:t>
            </a:r>
            <a:r>
              <a:rPr lang="vi-VN" sz="1400" dirty="0" smtClean="0">
                <a:latin typeface="+mj-lt"/>
              </a:rPr>
              <a:t>Hội </a:t>
            </a:r>
            <a:r>
              <a:rPr lang="vi-VN" sz="1400" dirty="0">
                <a:latin typeface="+mj-lt"/>
              </a:rPr>
              <a:t>trại “Sinh viên với biển đảo Tổ quốc” tại Bình </a:t>
            </a:r>
            <a:r>
              <a:rPr lang="vi-VN" sz="1400" dirty="0" smtClean="0">
                <a:latin typeface="+mj-lt"/>
              </a:rPr>
              <a:t>Định, </a:t>
            </a:r>
            <a:r>
              <a:rPr lang="vi-VN" sz="1400" dirty="0">
                <a:latin typeface="+mj-lt"/>
              </a:rPr>
              <a:t>Ban tổ chức mong muốn truyền tải thông điệp: “Việt Nam đã trải qua những năm tháng chiến tranh khốc liệt với quá nhiều nỗi đau và mất mát to lớn. Hơn bất kỳ một quốc gia nào, người trẻ Việt Nam yêu hòa bình, mong muốn xây dựng phát triển kinh tế, tiếp cận với những tiến bộ trên thế giới như những công dân toàn cầu để giải quyết mọi xung đột bằng đối thoại hòa bình. Tuy nhiên, khi chủ quyền và lãnh thổ đất nước lâm nguy, thanh niên Việt Nam hôm nay sẵn sàng xếp bút nghiên lên đường để bảo vệ vẹn toàn của lãnh thổ và giữ gìn độc lập toàn dân tộc”.</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smtClean="0"/>
                <a:t>14</a:t>
              </a:r>
            </a:p>
            <a:p>
              <a:pPr algn="ctr"/>
              <a:r>
                <a:rPr lang="en-US" sz="800" b="1" dirty="0" smtClean="0"/>
                <a:t>THÁNG 9  </a:t>
              </a:r>
            </a:p>
            <a:p>
              <a:pPr algn="ctr"/>
              <a:r>
                <a:rPr lang="en-US" sz="800" b="1" dirty="0" smtClean="0"/>
                <a:t>2015</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pic>
        <p:nvPicPr>
          <p:cNvPr id="3074" name="Picture 2" descr="C:\Users\Administrator\Desktop\2_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7730" y="1001991"/>
            <a:ext cx="2771775" cy="41685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19578" y="5214044"/>
            <a:ext cx="4020909" cy="292388"/>
          </a:xfrm>
          <a:prstGeom prst="rect">
            <a:avLst/>
          </a:prstGeom>
        </p:spPr>
        <p:txBody>
          <a:bodyPr wrap="none">
            <a:spAutoFit/>
          </a:bodyPr>
          <a:lstStyle/>
          <a:p>
            <a:r>
              <a:rPr lang="en-US" sz="1300" i="1" dirty="0" err="1" smtClean="0">
                <a:latin typeface="Times New Roman" pitchFamily="18" charset="0"/>
                <a:cs typeface="Times New Roman" pitchFamily="18" charset="0"/>
              </a:rPr>
              <a:t>Cờ</a:t>
            </a:r>
            <a:r>
              <a:rPr lang="en-US" sz="1300" i="1" dirty="0" smtClean="0">
                <a:latin typeface="Times New Roman" pitchFamily="18" charset="0"/>
                <a:cs typeface="Times New Roman" pitchFamily="18" charset="0"/>
              </a:rPr>
              <a:t> </a:t>
            </a:r>
            <a:r>
              <a:rPr lang="en-US" sz="1300" i="1" dirty="0" err="1" smtClean="0">
                <a:latin typeface="Times New Roman" pitchFamily="18" charset="0"/>
                <a:cs typeface="Times New Roman" pitchFamily="18" charset="0"/>
              </a:rPr>
              <a:t>Tổ</a:t>
            </a:r>
            <a:r>
              <a:rPr lang="en-US" sz="1300" i="1" dirty="0" smtClean="0">
                <a:latin typeface="Times New Roman" pitchFamily="18" charset="0"/>
                <a:cs typeface="Times New Roman" pitchFamily="18" charset="0"/>
              </a:rPr>
              <a:t> </a:t>
            </a:r>
            <a:r>
              <a:rPr lang="en-US" sz="1300" i="1" dirty="0" err="1" smtClean="0">
                <a:latin typeface="Times New Roman" pitchFamily="18" charset="0"/>
                <a:cs typeface="Times New Roman" pitchFamily="18" charset="0"/>
              </a:rPr>
              <a:t>quốc</a:t>
            </a:r>
            <a:r>
              <a:rPr lang="en-US" sz="1300" i="1" dirty="0" smtClean="0">
                <a:latin typeface="Times New Roman" pitchFamily="18" charset="0"/>
                <a:cs typeface="Times New Roman" pitchFamily="18" charset="0"/>
              </a:rPr>
              <a:t> </a:t>
            </a:r>
            <a:r>
              <a:rPr lang="en-US" sz="1300" i="1" dirty="0" err="1" smtClean="0">
                <a:latin typeface="Times New Roman" pitchFamily="18" charset="0"/>
                <a:cs typeface="Times New Roman" pitchFamily="18" charset="0"/>
              </a:rPr>
              <a:t>tung</a:t>
            </a:r>
            <a:r>
              <a:rPr lang="en-US" sz="1300" i="1" dirty="0" smtClean="0">
                <a:latin typeface="Times New Roman" pitchFamily="18" charset="0"/>
                <a:cs typeface="Times New Roman" pitchFamily="18" charset="0"/>
              </a:rPr>
              <a:t> bay </a:t>
            </a:r>
            <a:r>
              <a:rPr lang="en-US" sz="1300" i="1" dirty="0" err="1" smtClean="0">
                <a:latin typeface="Times New Roman" pitchFamily="18" charset="0"/>
                <a:cs typeface="Times New Roman" pitchFamily="18" charset="0"/>
              </a:rPr>
              <a:t>trong</a:t>
            </a:r>
            <a:r>
              <a:rPr lang="en-US" sz="1300" i="1" dirty="0" smtClean="0">
                <a:latin typeface="Times New Roman" pitchFamily="18" charset="0"/>
                <a:cs typeface="Times New Roman" pitchFamily="18" charset="0"/>
              </a:rPr>
              <a:t> </a:t>
            </a:r>
            <a:r>
              <a:rPr lang="en-US" sz="1300" i="1" dirty="0" err="1" smtClean="0">
                <a:latin typeface="Times New Roman" pitchFamily="18" charset="0"/>
                <a:cs typeface="Times New Roman" pitchFamily="18" charset="0"/>
              </a:rPr>
              <a:t>Đêm</a:t>
            </a:r>
            <a:r>
              <a:rPr lang="en-US" sz="1300" i="1" dirty="0" smtClean="0">
                <a:latin typeface="Times New Roman" pitchFamily="18" charset="0"/>
                <a:cs typeface="Times New Roman" pitchFamily="18" charset="0"/>
              </a:rPr>
              <a:t> </a:t>
            </a:r>
            <a:r>
              <a:rPr lang="en-US" sz="1300" i="1" dirty="0" err="1" smtClean="0">
                <a:latin typeface="Times New Roman" pitchFamily="18" charset="0"/>
                <a:cs typeface="Times New Roman" pitchFamily="18" charset="0"/>
              </a:rPr>
              <a:t>nghệ</a:t>
            </a:r>
            <a:r>
              <a:rPr lang="en-US" sz="1300" i="1" dirty="0" smtClean="0">
                <a:latin typeface="Times New Roman" pitchFamily="18" charset="0"/>
                <a:cs typeface="Times New Roman" pitchFamily="18" charset="0"/>
              </a:rPr>
              <a:t> </a:t>
            </a:r>
            <a:r>
              <a:rPr lang="en-US" sz="1300" i="1" dirty="0" err="1" smtClean="0">
                <a:latin typeface="Times New Roman" pitchFamily="18" charset="0"/>
                <a:cs typeface="Times New Roman" pitchFamily="18" charset="0"/>
              </a:rPr>
              <a:t>thuật</a:t>
            </a:r>
            <a:r>
              <a:rPr lang="en-US" sz="1300" i="1" dirty="0" smtClean="0">
                <a:latin typeface="Times New Roman" pitchFamily="18" charset="0"/>
                <a:cs typeface="Times New Roman" pitchFamily="18" charset="0"/>
              </a:rPr>
              <a:t> </a:t>
            </a:r>
            <a:r>
              <a:rPr lang="en-US" sz="1300" i="1" dirty="0" err="1" smtClean="0">
                <a:latin typeface="Times New Roman" pitchFamily="18" charset="0"/>
                <a:cs typeface="Times New Roman" pitchFamily="18" charset="0"/>
              </a:rPr>
              <a:t>của</a:t>
            </a:r>
            <a:r>
              <a:rPr lang="en-US" sz="1300" i="1" dirty="0" smtClean="0">
                <a:latin typeface="Times New Roman" pitchFamily="18" charset="0"/>
                <a:cs typeface="Times New Roman" pitchFamily="18" charset="0"/>
              </a:rPr>
              <a:t> </a:t>
            </a:r>
            <a:r>
              <a:rPr lang="en-US" sz="1300" i="1" dirty="0" err="1" smtClean="0">
                <a:latin typeface="Times New Roman" pitchFamily="18" charset="0"/>
                <a:cs typeface="Times New Roman" pitchFamily="18" charset="0"/>
              </a:rPr>
              <a:t>Ngày</a:t>
            </a:r>
            <a:r>
              <a:rPr lang="en-US" sz="1300" i="1" dirty="0" smtClean="0">
                <a:latin typeface="Times New Roman" pitchFamily="18" charset="0"/>
                <a:cs typeface="Times New Roman" pitchFamily="18" charset="0"/>
              </a:rPr>
              <a:t> </a:t>
            </a:r>
            <a:r>
              <a:rPr lang="en-US" sz="1300" i="1" dirty="0" err="1" smtClean="0">
                <a:latin typeface="Times New Roman" pitchFamily="18" charset="0"/>
                <a:cs typeface="Times New Roman" pitchFamily="18" charset="0"/>
              </a:rPr>
              <a:t>hội</a:t>
            </a:r>
            <a:endParaRPr lang="en-US" sz="1300" i="1" dirty="0"/>
          </a:p>
        </p:txBody>
      </p:sp>
    </p:spTree>
    <p:extLst>
      <p:ext uri="{BB962C8B-B14F-4D97-AF65-F5344CB8AC3E}">
        <p14:creationId xmlns:p14="http://schemas.microsoft.com/office/powerpoint/2010/main" val="318258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smtClean="0"/>
                <a:t>15</a:t>
              </a:r>
            </a:p>
            <a:p>
              <a:pPr algn="ctr"/>
              <a:r>
                <a:rPr lang="en-US" sz="800" b="1" dirty="0" smtClean="0"/>
                <a:t>THÁNG 9  </a:t>
              </a:r>
            </a:p>
            <a:p>
              <a:pPr algn="ctr"/>
              <a:r>
                <a:rPr lang="en-US" sz="800" b="1" dirty="0" smtClean="0"/>
                <a:t>2015</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533400" y="1066800"/>
            <a:ext cx="5829300" cy="1169551"/>
          </a:xfrm>
          <a:prstGeom prst="rect">
            <a:avLst/>
          </a:prstGeom>
          <a:noFill/>
          <a:ln>
            <a:noFill/>
          </a:ln>
        </p:spPr>
        <p:txBody>
          <a:bodyPr wrap="square" lIns="0" tIns="0" rIns="0" bIns="914400" rtlCol="0" anchor="t" anchorCtr="0">
            <a:spAutoFit/>
          </a:bodyPr>
          <a:lstStyle/>
          <a:p>
            <a:pPr algn="ctr"/>
            <a:endParaRPr lang="en-US" sz="1600" i="1" dirty="0">
              <a:latin typeface="Arial" panose="020B0604020202020204" pitchFamily="34" charset="0"/>
              <a:cs typeface="Arial" panose="020B0604020202020204" pitchFamily="34" charset="0"/>
            </a:endParaRPr>
          </a:p>
        </p:txBody>
      </p:sp>
      <p:sp>
        <p:nvSpPr>
          <p:cNvPr id="17" name="TextBox 16"/>
          <p:cNvSpPr txBox="1"/>
          <p:nvPr/>
        </p:nvSpPr>
        <p:spPr>
          <a:xfrm>
            <a:off x="533400" y="1066800"/>
            <a:ext cx="5829300" cy="2231380"/>
          </a:xfrm>
          <a:prstGeom prst="rect">
            <a:avLst/>
          </a:prstGeom>
          <a:noFill/>
          <a:ln>
            <a:noFill/>
          </a:ln>
        </p:spPr>
        <p:txBody>
          <a:bodyPr wrap="square" lIns="0" tIns="0" rIns="0" bIns="914400" rtlCol="0" anchor="t" anchorCtr="0">
            <a:spAutoFit/>
          </a:bodyPr>
          <a:lstStyle/>
          <a:p>
            <a:pPr marL="0" lvl="1" indent="457200" algn="ctr" defTabSz="457200"/>
            <a:r>
              <a:rPr lang="en-US" sz="1500" b="1" dirty="0" smtClean="0">
                <a:latin typeface="Times New Roman" pitchFamily="18" charset="0"/>
                <a:cs typeface="Times New Roman" pitchFamily="18" charset="0"/>
              </a:rPr>
              <a:t>NHỮNG SỰ KIỆN, HOẠT ĐỘNG LỚN CỦA</a:t>
            </a:r>
          </a:p>
          <a:p>
            <a:pPr marL="0" lvl="1" indent="457200" algn="ctr" defTabSz="457200"/>
            <a:r>
              <a:rPr lang="en-US" sz="1500" b="1" dirty="0" smtClean="0">
                <a:latin typeface="Times New Roman" pitchFamily="18" charset="0"/>
                <a:cs typeface="Times New Roman" pitchFamily="18" charset="0"/>
              </a:rPr>
              <a:t>TRUNG ƯƠNG ĐOÀN TRONG THÁNG 9/2015</a:t>
            </a:r>
          </a:p>
          <a:p>
            <a:pPr marL="0" lvl="1" indent="457200" algn="ctr" defTabSz="457200">
              <a:lnSpc>
                <a:spcPct val="150000"/>
              </a:lnSpc>
              <a:spcBef>
                <a:spcPts val="600"/>
              </a:spcBef>
            </a:pPr>
            <a:endParaRPr lang="en-US" sz="1500" b="1" dirty="0">
              <a:latin typeface="Times New Roman" pitchFamily="18" charset="0"/>
              <a:cs typeface="Times New Roman" pitchFamily="18" charset="0"/>
            </a:endParaRPr>
          </a:p>
          <a:p>
            <a:pPr indent="457200" algn="just" defTabSz="457200">
              <a:lnSpc>
                <a:spcPct val="150000"/>
              </a:lnSpc>
              <a:spcBef>
                <a:spcPts val="600"/>
              </a:spcBef>
            </a:pPr>
            <a:r>
              <a:rPr lang="en-US" sz="1500" dirty="0" smtClean="0">
                <a:latin typeface="Times New Roman" pitchFamily="18" charset="0"/>
                <a:cs typeface="Times New Roman" pitchFamily="18" charset="0"/>
              </a:rPr>
              <a:t>   </a:t>
            </a:r>
            <a:endParaRPr lang="en-US" sz="1500" b="1" dirty="0">
              <a:latin typeface="Times New Roman" pitchFamily="18" charset="0"/>
              <a:cs typeface="Times New Roman" pitchFamily="18" charset="0"/>
            </a:endParaRPr>
          </a:p>
        </p:txBody>
      </p:sp>
      <p:graphicFrame>
        <p:nvGraphicFramePr>
          <p:cNvPr id="10" name="Diagram 9"/>
          <p:cNvGraphicFramePr/>
          <p:nvPr>
            <p:extLst>
              <p:ext uri="{D42A27DB-BD31-4B8C-83A1-F6EECF244321}">
                <p14:modId xmlns:p14="http://schemas.microsoft.com/office/powerpoint/2010/main" val="1808697380"/>
              </p:ext>
            </p:extLst>
          </p:nvPr>
        </p:nvGraphicFramePr>
        <p:xfrm>
          <a:off x="152400" y="1676400"/>
          <a:ext cx="6553200" cy="739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76427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2514600"/>
            <a:ext cx="5829300" cy="9110186"/>
          </a:xfrm>
          <a:prstGeom prst="rect">
            <a:avLst/>
          </a:prstGeom>
          <a:noFill/>
          <a:ln>
            <a:noFill/>
          </a:ln>
        </p:spPr>
        <p:txBody>
          <a:bodyPr wrap="square" lIns="0" tIns="0" rIns="0" bIns="914400" rtlCol="0" anchor="t" anchorCtr="0">
            <a:spAutoFit/>
          </a:bodyPr>
          <a:lstStyle/>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tháng</a:t>
            </a:r>
            <a:r>
              <a:rPr lang="en-US" sz="1400" dirty="0">
                <a:latin typeface="Times New Roman" pitchFamily="18" charset="0"/>
                <a:cs typeface="Times New Roman" pitchFamily="18" charset="0"/>
              </a:rPr>
              <a:t> 4/2015,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ủy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Ngoài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chọn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06 </a:t>
            </a:r>
            <a:r>
              <a:rPr lang="en-US" sz="1400" dirty="0" err="1">
                <a:latin typeface="Times New Roman" pitchFamily="18" charset="0"/>
                <a:cs typeface="Times New Roman" pitchFamily="18" charset="0"/>
              </a:rPr>
              <a:t>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Sa. </a:t>
            </a:r>
            <a:r>
              <a:rPr lang="en-US" sz="1400" dirty="0" err="1">
                <a:latin typeface="Times New Roman" pitchFamily="18" charset="0"/>
                <a:cs typeface="Times New Roman" pitchFamily="18" charset="0"/>
              </a:rPr>
              <a:t>Trên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chuyến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tàu</a:t>
            </a:r>
            <a:r>
              <a:rPr lang="en-US" sz="1400" dirty="0">
                <a:latin typeface="Times New Roman" pitchFamily="18" charset="0"/>
                <a:cs typeface="Times New Roman" pitchFamily="18" charset="0"/>
              </a:rPr>
              <a:t> HQ561, 14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biểu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9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Úc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Đức</a:t>
            </a:r>
            <a:r>
              <a:rPr lang="en-US" sz="1400" dirty="0">
                <a:latin typeface="Times New Roman" pitchFamily="18" charset="0"/>
                <a:cs typeface="Times New Roman" pitchFamily="18" charset="0"/>
              </a:rPr>
              <a:t>, Ba </a:t>
            </a:r>
            <a:r>
              <a:rPr lang="en-US" sz="1400" dirty="0" err="1">
                <a:latin typeface="Times New Roman" pitchFamily="18" charset="0"/>
                <a:cs typeface="Times New Roman" pitchFamily="18" charset="0"/>
              </a:rPr>
              <a:t>Lan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Ăng</a:t>
            </a:r>
            <a:r>
              <a:rPr lang="en-US"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gô</a:t>
            </a:r>
            <a:r>
              <a:rPr lang="en-US" sz="1400" dirty="0">
                <a:latin typeface="Times New Roman" pitchFamily="18" charset="0"/>
                <a:cs typeface="Times New Roman" pitchFamily="18" charset="0"/>
              </a:rPr>
              <a:t>-la, </a:t>
            </a:r>
            <a:r>
              <a:rPr lang="en-US" sz="1400" dirty="0" err="1">
                <a:latin typeface="Times New Roman" pitchFamily="18" charset="0"/>
                <a:cs typeface="Times New Roman" pitchFamily="18" charset="0"/>
              </a:rPr>
              <a:t>Nga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ủy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Ngoài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phòng</a:t>
            </a:r>
            <a:r>
              <a:rPr lang="en-US" sz="1400" dirty="0">
                <a:latin typeface="Times New Roman" pitchFamily="18" charset="0"/>
                <a:cs typeface="Times New Roman" pitchFamily="18" charset="0"/>
              </a:rPr>
              <a:t> D7. “</a:t>
            </a:r>
            <a:r>
              <a:rPr lang="en-US" sz="1400" dirty="0" err="1">
                <a:latin typeface="Times New Roman" pitchFamily="18" charset="0"/>
                <a:cs typeface="Times New Roman" pitchFamily="18" charset="0"/>
              </a:rPr>
              <a:t>Đơn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100" i="1" dirty="0" smtClean="0">
              <a:latin typeface="Times New Roman" pitchFamily="18" charset="0"/>
              <a:cs typeface="Times New Roman" pitchFamily="18" charset="0"/>
            </a:endParaRPr>
          </a:p>
          <a:p>
            <a:pPr algn="just" defTabSz="457200"/>
            <a:endParaRPr lang="en-US" sz="500" i="1" dirty="0">
              <a:latin typeface="Times New Roman" pitchFamily="18" charset="0"/>
              <a:cs typeface="Times New Roman" pitchFamily="18" charset="0"/>
            </a:endParaRPr>
          </a:p>
          <a:p>
            <a:pPr algn="just" defTabSz="457200"/>
            <a:r>
              <a:rPr lang="en-US" sz="1100" i="1" dirty="0" err="1" smtClean="0">
                <a:latin typeface="Times New Roman" pitchFamily="18" charset="0"/>
                <a:cs typeface="Times New Roman" pitchFamily="18" charset="0"/>
              </a:rPr>
              <a:t>Đoàn</a:t>
            </a:r>
            <a:r>
              <a:rPr lang="en-US" sz="1100" i="1" dirty="0" smtClean="0">
                <a:latin typeface="Times New Roman" pitchFamily="18" charset="0"/>
                <a:cs typeface="Times New Roman" pitchFamily="18" charset="0"/>
              </a:rPr>
              <a:t> </a:t>
            </a:r>
            <a:r>
              <a:rPr lang="en-US" sz="1100" i="1" dirty="0" err="1">
                <a:latin typeface="Times New Roman" pitchFamily="18" charset="0"/>
                <a:cs typeface="Times New Roman" pitchFamily="18" charset="0"/>
              </a:rPr>
              <a:t>đại</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biểu</a:t>
            </a:r>
            <a:r>
              <a:rPr lang="en-US" sz="1100" i="1" dirty="0">
                <a:latin typeface="Times New Roman" pitchFamily="18" charset="0"/>
                <a:cs typeface="Times New Roman" pitchFamily="18" charset="0"/>
              </a:rPr>
              <a:t> DUNN </a:t>
            </a:r>
            <a:r>
              <a:rPr lang="en-US" sz="1100" i="1" dirty="0" err="1">
                <a:latin typeface="Times New Roman" pitchFamily="18" charset="0"/>
                <a:cs typeface="Times New Roman" pitchFamily="18" charset="0"/>
              </a:rPr>
              <a:t>tặng</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máy</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bơm</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nước</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mặn</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cho</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đảo</a:t>
            </a:r>
            <a:r>
              <a:rPr lang="en-US" sz="1100" i="1" dirty="0">
                <a:latin typeface="Times New Roman" pitchFamily="18" charset="0"/>
                <a:cs typeface="Times New Roman" pitchFamily="18" charset="0"/>
              </a:rPr>
              <a:t> Song </a:t>
            </a:r>
            <a:r>
              <a:rPr lang="en-US" sz="1100" i="1" dirty="0" err="1">
                <a:latin typeface="Times New Roman" pitchFamily="18" charset="0"/>
                <a:cs typeface="Times New Roman" pitchFamily="18" charset="0"/>
              </a:rPr>
              <a:t>Tử</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Tây</a:t>
            </a:r>
            <a:r>
              <a:rPr lang="en-US" sz="1100" i="1" dirty="0">
                <a:latin typeface="Times New Roman" pitchFamily="18" charset="0"/>
                <a:cs typeface="Times New Roman" pitchFamily="18" charset="0"/>
              </a:rPr>
              <a:t> 4/2015. </a:t>
            </a:r>
            <a:r>
              <a:rPr lang="en-US" sz="1100" i="1" dirty="0" err="1">
                <a:latin typeface="Times New Roman" pitchFamily="18" charset="0"/>
                <a:cs typeface="Times New Roman" pitchFamily="18" charset="0"/>
              </a:rPr>
              <a:t>Ảnh</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Nguyễn</a:t>
            </a:r>
            <a:r>
              <a:rPr lang="en-US" sz="1100" i="1" dirty="0">
                <a:latin typeface="Times New Roman" pitchFamily="18" charset="0"/>
                <a:cs typeface="Times New Roman" pitchFamily="18" charset="0"/>
              </a:rPr>
              <a:t> Trung </a:t>
            </a:r>
            <a:r>
              <a:rPr lang="en-US" sz="1100" i="1" dirty="0" err="1" smtClean="0">
                <a:latin typeface="Times New Roman" pitchFamily="18" charset="0"/>
                <a:cs typeface="Times New Roman" pitchFamily="18" charset="0"/>
              </a:rPr>
              <a:t>Kiên</a:t>
            </a:r>
            <a:endParaRPr lang="en-US" sz="1100" i="1" dirty="0" smtClean="0">
              <a:latin typeface="Times New Roman" pitchFamily="18" charset="0"/>
              <a:cs typeface="Times New Roman" pitchFamily="18" charset="0"/>
            </a:endParaRPr>
          </a:p>
          <a:p>
            <a:pPr algn="just" defTabSz="457200"/>
            <a:endParaRPr lang="en-US" sz="1400" i="1" dirty="0" smtClean="0">
              <a:latin typeface="Times New Roman" pitchFamily="18" charset="0"/>
              <a:cs typeface="Times New Roman" pitchFamily="18" charset="0"/>
            </a:endParaRPr>
          </a:p>
          <a:p>
            <a:pPr algn="just" defTabSz="457200"/>
            <a:r>
              <a:rPr lang="en-US" sz="1400" b="1" dirty="0" err="1">
                <a:latin typeface="Times New Roman" pitchFamily="18" charset="0"/>
                <a:cs typeface="Times New Roman" pitchFamily="18" charset="0"/>
              </a:rPr>
              <a:t>Đất</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nước</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là</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đây</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quê</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hương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là</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đây</a:t>
            </a:r>
            <a:r>
              <a:rPr lang="en-US" sz="1400" b="1" dirty="0">
                <a:latin typeface="Times New Roman" pitchFamily="18" charset="0"/>
                <a:cs typeface="Times New Roman" pitchFamily="18" charset="0"/>
              </a:rPr>
              <a:t>!</a:t>
            </a:r>
            <a:r>
              <a:rPr lang="en-US" sz="1400" dirty="0">
                <a:latin typeface="Times New Roman" pitchFamily="18" charset="0"/>
                <a:cs typeface="Times New Roman" pitchFamily="18" charset="0"/>
              </a:rPr>
              <a:t> </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tuổi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chênh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biểu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lớn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tuổi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1948,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biểu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1986), </a:t>
            </a:r>
            <a:r>
              <a:rPr lang="en-US" sz="1400" dirty="0" err="1">
                <a:latin typeface="Times New Roman" pitchFamily="18" charset="0"/>
                <a:cs typeface="Times New Roman" pitchFamily="18" charset="0"/>
              </a:rPr>
              <a:t>mới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gặp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đầu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huyết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Sa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giờ</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Ngoài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giờ</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tàu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tôi</a:t>
            </a:r>
            <a:r>
              <a:rPr lang="en-US" sz="1400" dirty="0">
                <a:latin typeface="Times New Roman" pitchFamily="18" charset="0"/>
                <a:cs typeface="Times New Roman" pitchFamily="18" charset="0"/>
              </a:rPr>
              <a:t> chia </a:t>
            </a:r>
            <a:r>
              <a:rPr lang="en-US" sz="1400" dirty="0" err="1">
                <a:latin typeface="Times New Roman" pitchFamily="18" charset="0"/>
                <a:cs typeface="Times New Roman" pitchFamily="18" charset="0"/>
              </a:rPr>
              <a:t>sẻ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đổi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ý </a:t>
            </a:r>
            <a:r>
              <a:rPr lang="en-US" sz="1400" dirty="0" err="1">
                <a:latin typeface="Times New Roman" pitchFamily="18" charset="0"/>
                <a:cs typeface="Times New Roman" pitchFamily="18" charset="0"/>
              </a:rPr>
              <a:t>tưởng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ấp</a:t>
            </a:r>
            <a:r>
              <a:rPr lang="en-US" sz="1400" dirty="0">
                <a:latin typeface="Times New Roman" pitchFamily="18" charset="0"/>
                <a:cs typeface="Times New Roman" pitchFamily="18" charset="0"/>
              </a:rPr>
              <a:t> ủ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Sa. </a:t>
            </a:r>
            <a:r>
              <a:rPr lang="en-US" sz="1400" dirty="0" err="1">
                <a:latin typeface="Times New Roman" pitchFamily="18" charset="0"/>
                <a:cs typeface="Times New Roman" pitchFamily="18" charset="0"/>
              </a:rPr>
              <a:t>Khi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tàu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giúp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nhau</a:t>
            </a:r>
            <a:r>
              <a:rPr lang="en-US" sz="1400" dirty="0">
                <a:latin typeface="Times New Roman" pitchFamily="18" charset="0"/>
                <a:cs typeface="Times New Roman" pitchFamily="18" charset="0"/>
              </a:rPr>
              <a:t> chia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túi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mặt</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gửi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gắm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du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ở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ngoài</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gửi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cháu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thiếu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đảo</a:t>
            </a:r>
            <a:r>
              <a:rPr lang="en-US" sz="1400" dirty="0">
                <a:latin typeface="Times New Roman" pitchFamily="18" charset="0"/>
                <a:cs typeface="Times New Roman" pitchFamily="18" charset="0"/>
              </a:rPr>
              <a:t>;  </a:t>
            </a:r>
          </a:p>
          <a:p>
            <a:pPr algn="just" defTabSz="457200"/>
            <a:r>
              <a:rPr lang="en-US" sz="1400" dirty="0" err="1">
                <a:latin typeface="Times New Roman" pitchFamily="18" charset="0"/>
                <a:cs typeface="Times New Roman" pitchFamily="18" charset="0"/>
              </a:rPr>
              <a:t>Tôi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nhớ</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a:t>
            </a:r>
            <a:r>
              <a:rPr lang="en-US" sz="1400" dirty="0">
                <a:latin typeface="Times New Roman" pitchFamily="18" charset="0"/>
                <a:cs typeface="Times New Roman" pitchFamily="18" charset="0"/>
              </a:rPr>
              <a:t> in </a:t>
            </a:r>
            <a:r>
              <a:rPr lang="en-US" sz="1400" dirty="0" err="1">
                <a:latin typeface="Times New Roman" pitchFamily="18" charset="0"/>
                <a:cs typeface="Times New Roman" pitchFamily="18" charset="0"/>
              </a:rPr>
              <a:t>sáng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23/4, </a:t>
            </a:r>
            <a:r>
              <a:rPr lang="en-US" sz="1400" dirty="0" err="1">
                <a:latin typeface="Times New Roman" pitchFamily="18" charset="0"/>
                <a:cs typeface="Times New Roman" pitchFamily="18" charset="0"/>
              </a:rPr>
              <a:t>khi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tàu</a:t>
            </a:r>
            <a:r>
              <a:rPr lang="en-US" sz="1400" dirty="0">
                <a:latin typeface="Times New Roman" pitchFamily="18" charset="0"/>
                <a:cs typeface="Times New Roman" pitchFamily="18" charset="0"/>
              </a:rPr>
              <a:t> HQ561 </a:t>
            </a:r>
            <a:r>
              <a:rPr lang="en-US" sz="1400" dirty="0" err="1">
                <a:latin typeface="Times New Roman" pitchFamily="18" charset="0"/>
                <a:cs typeface="Times New Roman" pitchFamily="18" charset="0"/>
              </a:rPr>
              <a:t>rền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chào</a:t>
            </a:r>
            <a:r>
              <a:rPr lang="en-US" sz="1400" dirty="0">
                <a:latin typeface="Times New Roman" pitchFamily="18" charset="0"/>
                <a:cs typeface="Times New Roman" pitchFamily="18" charset="0"/>
              </a:rPr>
              <a:t> Song </a:t>
            </a:r>
            <a:r>
              <a:rPr lang="en-US" sz="1400" dirty="0" err="1">
                <a:latin typeface="Times New Roman" pitchFamily="18" charset="0"/>
                <a:cs typeface="Times New Roman" pitchFamily="18" charset="0"/>
              </a:rPr>
              <a:t>Tử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ùa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phía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mắt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rưng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rưng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nhìn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phía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lâu</a:t>
            </a:r>
            <a:r>
              <a:rPr lang="en-US" sz="1400" dirty="0">
                <a:latin typeface="Times New Roman" pitchFamily="18" charset="0"/>
                <a:cs typeface="Times New Roman" pitchFamily="18" charset="0"/>
              </a:rPr>
              <a:t> nay </a:t>
            </a:r>
            <a:r>
              <a:rPr lang="en-US" sz="1400" dirty="0" err="1">
                <a:latin typeface="Times New Roman" pitchFamily="18" charset="0"/>
                <a:cs typeface="Times New Roman" pitchFamily="18" charset="0"/>
              </a:rPr>
              <a:t>chỉ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thấy</a:t>
            </a:r>
            <a:r>
              <a:rPr lang="en-US" sz="1400" dirty="0">
                <a:latin typeface="Times New Roman" pitchFamily="18" charset="0"/>
                <a:cs typeface="Times New Roman" pitchFamily="18" charset="0"/>
              </a:rPr>
              <a:t> qua </a:t>
            </a:r>
            <a:r>
              <a:rPr lang="en-US" sz="1400" dirty="0" err="1">
                <a:latin typeface="Times New Roman" pitchFamily="18" charset="0"/>
                <a:cs typeface="Times New Roman" pitchFamily="18" charset="0"/>
              </a:rPr>
              <a:t>báo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đài</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smtClean="0"/>
                <a:t>16</a:t>
              </a:r>
            </a:p>
            <a:p>
              <a:pPr algn="ctr"/>
              <a:r>
                <a:rPr lang="en-US" sz="800" b="1" dirty="0" smtClean="0"/>
                <a:t>THÁNG 9  </a:t>
              </a:r>
            </a:p>
            <a:p>
              <a:pPr algn="ctr"/>
              <a:r>
                <a:rPr lang="en-US" sz="800" b="1" dirty="0" smtClean="0"/>
                <a:t>2015</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GÓC NHÌN TRẺ</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533400" y="1066800"/>
            <a:ext cx="5829300" cy="1200329"/>
          </a:xfrm>
          <a:prstGeom prst="rect">
            <a:avLst/>
          </a:prstGeom>
          <a:noFill/>
          <a:ln>
            <a:noFill/>
          </a:ln>
        </p:spPr>
        <p:txBody>
          <a:bodyPr wrap="square" lIns="0" tIns="0" rIns="0" bIns="914400" rtlCol="0" anchor="t" anchorCtr="0">
            <a:spAutoFit/>
          </a:bodyPr>
          <a:lstStyle/>
          <a:p>
            <a:pPr algn="ctr"/>
            <a:r>
              <a:rPr lang="en-US" b="1" dirty="0" err="1">
                <a:latin typeface="Times New Roman" pitchFamily="18" charset="0"/>
                <a:cs typeface="Times New Roman" pitchFamily="18" charset="0"/>
              </a:rPr>
              <a:t>Lời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hứa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Sa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xa</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xứ</a:t>
            </a:r>
            <a:endParaRPr lang="en-US" sz="300" i="1" dirty="0" smtClean="0">
              <a:latin typeface="Times New Roman" pitchFamily="18" charset="0"/>
              <a:cs typeface="Times New Roman" pitchFamily="18" charset="0"/>
            </a:endParaRPr>
          </a:p>
        </p:txBody>
      </p:sp>
      <p:sp>
        <p:nvSpPr>
          <p:cNvPr id="2" name="Rectangle 1"/>
          <p:cNvSpPr/>
          <p:nvPr/>
        </p:nvSpPr>
        <p:spPr>
          <a:xfrm>
            <a:off x="533400" y="1524000"/>
            <a:ext cx="5829300" cy="73866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1400" b="1" i="1" dirty="0" err="1">
                <a:latin typeface="Times New Roman" pitchFamily="18" charset="0"/>
                <a:cs typeface="Times New Roman" pitchFamily="18" charset="0"/>
              </a:rPr>
              <a:t>Một</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số</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dự</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án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lớn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còn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đang</a:t>
            </a:r>
            <a:r>
              <a:rPr lang="en-US" sz="1400" b="1" i="1" dirty="0">
                <a:latin typeface="Times New Roman" pitchFamily="18" charset="0"/>
                <a:cs typeface="Times New Roman" pitchFamily="18" charset="0"/>
              </a:rPr>
              <a:t> ở </a:t>
            </a:r>
            <a:r>
              <a:rPr lang="en-US" sz="1400" b="1" i="1" dirty="0" err="1">
                <a:latin typeface="Times New Roman" pitchFamily="18" charset="0"/>
                <a:cs typeface="Times New Roman" pitchFamily="18" charset="0"/>
              </a:rPr>
              <a:t>phía</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trước</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nhưng</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Lời</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hứa</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với</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Trường</a:t>
            </a:r>
            <a:r>
              <a:rPr lang="en-US" sz="1400" b="1" i="1" dirty="0">
                <a:latin typeface="Times New Roman" pitchFamily="18" charset="0"/>
                <a:cs typeface="Times New Roman" pitchFamily="18" charset="0"/>
              </a:rPr>
              <a:t> Sa” </a:t>
            </a:r>
            <a:r>
              <a:rPr lang="en-US" sz="1400" b="1" i="1" dirty="0" err="1">
                <a:latin typeface="Times New Roman" pitchFamily="18" charset="0"/>
                <a:cs typeface="Times New Roman" pitchFamily="18" charset="0"/>
              </a:rPr>
              <a:t>vẫn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còn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đó</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chỉ</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cần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có</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nhiệt</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huyết</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cùng</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nhìn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về</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một</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hướng</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đồng</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sức</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đồng</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lòng</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tôi</a:t>
            </a:r>
            <a:r>
              <a:rPr lang="en-US" sz="1400" b="1" i="1" dirty="0">
                <a:latin typeface="Times New Roman" pitchFamily="18" charset="0"/>
                <a:cs typeface="Times New Roman" pitchFamily="18" charset="0"/>
              </a:rPr>
              <a:t> tin </a:t>
            </a:r>
            <a:r>
              <a:rPr lang="en-US" sz="1400" b="1" i="1" dirty="0" err="1">
                <a:latin typeface="Times New Roman" pitchFamily="18" charset="0"/>
                <a:cs typeface="Times New Roman" pitchFamily="18" charset="0"/>
              </a:rPr>
              <a:t>rằng</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mọi</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người</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sẽ</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làm</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được</a:t>
            </a:r>
            <a:r>
              <a:rPr lang="en-US" sz="1400" b="1" i="1" dirty="0">
                <a:latin typeface="Times New Roman" pitchFamily="18" charset="0"/>
                <a:cs typeface="Times New Roman" pitchFamily="18" charset="0"/>
              </a:rPr>
              <a:t>.</a:t>
            </a:r>
            <a:endParaRPr lang="en-US" sz="1400" i="1" dirty="0">
              <a:latin typeface="Times New Roman" pitchFamily="18" charset="0"/>
              <a:cs typeface="Times New Roman" pitchFamily="18" charset="0"/>
            </a:endParaRPr>
          </a:p>
        </p:txBody>
      </p:sp>
      <p:pic>
        <p:nvPicPr>
          <p:cNvPr id="13" name="Picture 12" descr="Trường Sa, Hoàng Sa, Du học sinh, biển Đông, Tổ quốc, chủ quyền, Việt kiều">
            <a:hlinkClick r:id="rId7" tooltip="&quot;Đoàn đại biểu DUNN tặng máy bơm nước mặn cho đảo Song Tử Tây 4/2015. Ảnh: Nguyễn&#10;            Trung Kiên&quot;"/>
          </p:cNvPr>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657600"/>
            <a:ext cx="3437557" cy="2438400"/>
          </a:xfrm>
          <a:prstGeom prst="rect">
            <a:avLst/>
          </a:prstGeom>
          <a:noFill/>
          <a:ln>
            <a:noFill/>
          </a:ln>
        </p:spPr>
      </p:pic>
    </p:spTree>
    <p:extLst>
      <p:ext uri="{BB962C8B-B14F-4D97-AF65-F5344CB8AC3E}">
        <p14:creationId xmlns:p14="http://schemas.microsoft.com/office/powerpoint/2010/main" val="1838625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434703"/>
            <a:ext cx="5829300" cy="8894743"/>
          </a:xfrm>
          <a:prstGeom prst="rect">
            <a:avLst/>
          </a:prstGeom>
          <a:noFill/>
          <a:ln>
            <a:noFill/>
          </a:ln>
        </p:spPr>
        <p:txBody>
          <a:bodyPr wrap="square" lIns="0" tIns="0" rIns="0" bIns="914400" rtlCol="0" anchor="t" anchorCtr="0">
            <a:spAutoFit/>
          </a:bodyPr>
          <a:lstStyle/>
          <a:p>
            <a:pPr algn="just" defTabSz="457200"/>
            <a:r>
              <a:rPr lang="en-US" sz="1400" dirty="0" err="1" smtClean="0">
                <a:latin typeface="Times New Roman" pitchFamily="18" charset="0"/>
                <a:cs typeface="Times New Roman" pitchFamily="18" charset="0"/>
              </a:rPr>
              <a:t>sách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vở</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quê</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Từ</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thuở</a:t>
            </a:r>
            <a:r>
              <a:rPr lang="en-US" sz="1400" dirty="0" smtClean="0">
                <a:latin typeface="Times New Roman" pitchFamily="18" charset="0"/>
                <a:cs typeface="Times New Roman" pitchFamily="18" charset="0"/>
              </a:rPr>
              <a:t> cha </a:t>
            </a:r>
            <a:r>
              <a:rPr lang="en-US" sz="1400" dirty="0" err="1" smtClean="0">
                <a:latin typeface="Times New Roman" pitchFamily="18" charset="0"/>
                <a:cs typeface="Times New Roman" pitchFamily="18" charset="0"/>
              </a:rPr>
              <a:t>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gươm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mở</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cõi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chưa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giờ</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nghỉ</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ngoài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này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thấm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đẫm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máu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mồ</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hôi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mắt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khúc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hoan</a:t>
            </a:r>
            <a:r>
              <a:rPr lang="en-US" sz="1400" dirty="0" smtClean="0">
                <a:latin typeface="Times New Roman" pitchFamily="18" charset="0"/>
                <a:cs typeface="Times New Roman" pitchFamily="18" charset="0"/>
              </a:rPr>
              <a:t> ca. </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Chứng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đứa</a:t>
            </a:r>
            <a:r>
              <a:rPr lang="en-US" sz="1400" dirty="0" smtClean="0">
                <a:latin typeface="Times New Roman" pitchFamily="18" charset="0"/>
                <a:cs typeface="Times New Roman" pitchFamily="18" charset="0"/>
              </a:rPr>
              <a:t> con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mẹ</a:t>
            </a:r>
            <a:r>
              <a:rPr lang="en-US" sz="1400" dirty="0" smtClean="0">
                <a:latin typeface="Times New Roman" pitchFamily="18" charset="0"/>
                <a:cs typeface="Times New Roman" pitchFamily="18" charset="0"/>
              </a:rPr>
              <a:t>, da </a:t>
            </a:r>
            <a:r>
              <a:rPr lang="en-US" sz="1400" dirty="0" err="1" smtClean="0">
                <a:latin typeface="Times New Roman" pitchFamily="18" charset="0"/>
                <a:cs typeface="Times New Roman" pitchFamily="18" charset="0"/>
              </a:rPr>
              <a:t>sạm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đen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nhưng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vẫn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bão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tố</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tại</a:t>
            </a:r>
            <a:r>
              <a:rPr lang="en-US" sz="1400" dirty="0" smtClean="0">
                <a:latin typeface="Times New Roman" pitchFamily="18" charset="0"/>
                <a:cs typeface="Times New Roman" pitchFamily="18" charset="0"/>
              </a:rPr>
              <a:t> Song </a:t>
            </a:r>
            <a:r>
              <a:rPr lang="en-US" sz="1400" dirty="0" err="1" smtClean="0">
                <a:latin typeface="Times New Roman" pitchFamily="18" charset="0"/>
                <a:cs typeface="Times New Roman" pitchFamily="18" charset="0"/>
              </a:rPr>
              <a:t>Tử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Đá</a:t>
            </a:r>
            <a:r>
              <a:rPr lang="en-US" sz="1400" dirty="0" smtClean="0">
                <a:latin typeface="Times New Roman" pitchFamily="18" charset="0"/>
                <a:cs typeface="Times New Roman" pitchFamily="18" charset="0"/>
              </a:rPr>
              <a:t> Nam, Nam </a:t>
            </a:r>
            <a:r>
              <a:rPr lang="en-US" sz="1400" dirty="0" err="1" smtClean="0">
                <a:latin typeface="Times New Roman" pitchFamily="18" charset="0"/>
                <a:cs typeface="Times New Roman" pitchFamily="18" charset="0"/>
              </a:rPr>
              <a:t>Yết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Tồn</a:t>
            </a:r>
            <a:r>
              <a:rPr lang="en-US" sz="1400" dirty="0" smtClean="0">
                <a:latin typeface="Times New Roman" pitchFamily="18" charset="0"/>
                <a:cs typeface="Times New Roman" pitchFamily="18" charset="0"/>
              </a:rPr>
              <a:t>, Len </a:t>
            </a:r>
            <a:r>
              <a:rPr lang="en-US" sz="1400" dirty="0" err="1" smtClean="0">
                <a:latin typeface="Times New Roman" pitchFamily="18" charset="0"/>
                <a:cs typeface="Times New Roman" pitchFamily="18" charset="0"/>
              </a:rPr>
              <a:t>Đao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Sa, </a:t>
            </a:r>
            <a:r>
              <a:rPr lang="en-US" sz="1400" dirty="0" err="1" smtClean="0">
                <a:latin typeface="Times New Roman" pitchFamily="18" charset="0"/>
                <a:cs typeface="Times New Roman" pitchFamily="18" charset="0"/>
              </a:rPr>
              <a:t>Đá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chúng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tôi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càng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niềm</a:t>
            </a:r>
            <a:r>
              <a:rPr lang="en-US" sz="1400" dirty="0" smtClean="0">
                <a:latin typeface="Times New Roman" pitchFamily="18" charset="0"/>
                <a:cs typeface="Times New Roman" pitchFamily="18" charset="0"/>
              </a:rPr>
              <a:t> tin </a:t>
            </a:r>
            <a:r>
              <a:rPr lang="en-US" sz="1400" dirty="0" err="1" smtClean="0">
                <a:latin typeface="Times New Roman" pitchFamily="18" charset="0"/>
                <a:cs typeface="Times New Roman" pitchFamily="18" charset="0"/>
              </a:rPr>
              <a:t>mãnh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liệt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thiêng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liêng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phạm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đảo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bồng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cháu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bé</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cứng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a:t>
            </a:r>
            <a:r>
              <a:rPr lang="en-US" sz="1400" dirty="0" smtClean="0">
                <a:latin typeface="Times New Roman" pitchFamily="18" charset="0"/>
                <a:cs typeface="Times New Roman" pitchFamily="18" charset="0"/>
              </a:rPr>
              <a:t> ở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Sa </a:t>
            </a:r>
            <a:r>
              <a:rPr lang="en-US" sz="1400" dirty="0" err="1" smtClean="0">
                <a:latin typeface="Times New Roman" pitchFamily="18" charset="0"/>
                <a:cs typeface="Times New Roman" pitchFamily="18" charset="0"/>
              </a:rPr>
              <a:t>em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con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chúng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tôi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khỏi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mừng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đặt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lên</a:t>
            </a:r>
            <a:r>
              <a:rPr lang="en-US" sz="1400" dirty="0" smtClean="0">
                <a:latin typeface="Times New Roman" pitchFamily="18" charset="0"/>
                <a:cs typeface="Times New Roman" pitchFamily="18" charset="0"/>
              </a:rPr>
              <a:t>.  </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Dẫu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vậy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dễ</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từ</a:t>
            </a:r>
            <a:r>
              <a:rPr lang="en-US" sz="1400" dirty="0" smtClean="0">
                <a:latin typeface="Times New Roman" pitchFamily="18" charset="0"/>
                <a:cs typeface="Times New Roman" pitchFamily="18" charset="0"/>
              </a:rPr>
              <a:t> con </a:t>
            </a:r>
            <a:r>
              <a:rPr lang="en-US" sz="1400" dirty="0" err="1" smtClean="0">
                <a:latin typeface="Times New Roman" pitchFamily="18" charset="0"/>
                <a:cs typeface="Times New Roman" pitchFamily="18" charset="0"/>
              </a:rPr>
              <a:t>đường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đầy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gấm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bộ</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Sa </a:t>
            </a:r>
            <a:r>
              <a:rPr lang="en-US" sz="1400" dirty="0" err="1" smtClean="0">
                <a:latin typeface="Times New Roman" pitchFamily="18" charset="0"/>
                <a:cs typeface="Times New Roman" pitchFamily="18" charset="0"/>
              </a:rPr>
              <a:t>luôn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đối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mặt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ngày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đêm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rập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Chúng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tôi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bàng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hoàng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đứng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ngôi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mộ</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sĩ</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còn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quặn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Lễ</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tưởng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niệm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sĩ</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năm</a:t>
            </a:r>
            <a:r>
              <a:rPr lang="en-US" sz="1400" dirty="0" smtClean="0">
                <a:latin typeface="Times New Roman" pitchFamily="18" charset="0"/>
                <a:cs typeface="Times New Roman" pitchFamily="18" charset="0"/>
              </a:rPr>
              <a:t> 1988 </a:t>
            </a:r>
            <a:r>
              <a:rPr lang="en-US" sz="1400" dirty="0" err="1" smtClean="0">
                <a:latin typeface="Times New Roman" pitchFamily="18" charset="0"/>
                <a:cs typeface="Times New Roman" pitchFamily="18" charset="0"/>
              </a:rPr>
              <a:t>tại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Gạc</a:t>
            </a:r>
            <a:r>
              <a:rPr lang="en-US" sz="1400" dirty="0" smtClean="0">
                <a:latin typeface="Times New Roman" pitchFamily="18" charset="0"/>
                <a:cs typeface="Times New Roman" pitchFamily="18" charset="0"/>
              </a:rPr>
              <a:t> Ma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nghẹn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chứng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đảo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Việt</a:t>
            </a:r>
            <a:r>
              <a:rPr lang="en-US" sz="1400" dirty="0" smtClean="0">
                <a:latin typeface="Times New Roman" pitchFamily="18" charset="0"/>
                <a:cs typeface="Times New Roman" pitchFamily="18" charset="0"/>
              </a:rPr>
              <a:t> Nam </a:t>
            </a:r>
            <a:r>
              <a:rPr lang="en-US" sz="1400" dirty="0" err="1" smtClean="0">
                <a:latin typeface="Times New Roman" pitchFamily="18" charset="0"/>
                <a:cs typeface="Times New Roman" pitchFamily="18" charset="0"/>
              </a:rPr>
              <a:t>đang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chiếm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đóng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phép</a:t>
            </a:r>
            <a:r>
              <a:rPr lang="en-US" sz="1400" dirty="0" smtClean="0">
                <a:latin typeface="Times New Roman" pitchFamily="18" charset="0"/>
                <a:cs typeface="Times New Roman" pitchFamily="18" charset="0"/>
              </a:rPr>
              <a:t>. </a:t>
            </a:r>
          </a:p>
          <a:p>
            <a:pPr algn="just" defTabSz="457200"/>
            <a:r>
              <a:rPr lang="en-US" sz="1400" dirty="0" err="1" smtClean="0">
                <a:latin typeface="Times New Roman" pitchFamily="18" charset="0"/>
                <a:cs typeface="Times New Roman" pitchFamily="18" charset="0"/>
              </a:rPr>
              <a:t>Hình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ảnh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sĩ</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cờ</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cùng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chúng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tôi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Hoàng</a:t>
            </a:r>
            <a:r>
              <a:rPr lang="en-US" sz="1400" dirty="0" smtClean="0">
                <a:latin typeface="Times New Roman" pitchFamily="18" charset="0"/>
                <a:cs typeface="Times New Roman" pitchFamily="18" charset="0"/>
              </a:rPr>
              <a:t> Sa -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Sa, </a:t>
            </a:r>
            <a:r>
              <a:rPr lang="en-US" sz="1400" dirty="0" err="1" smtClean="0">
                <a:latin typeface="Times New Roman" pitchFamily="18" charset="0"/>
                <a:cs typeface="Times New Roman" pitchFamily="18" charset="0"/>
              </a:rPr>
              <a:t>Việt</a:t>
            </a:r>
            <a:r>
              <a:rPr lang="en-US" sz="1400" dirty="0" smtClean="0">
                <a:latin typeface="Times New Roman" pitchFamily="18" charset="0"/>
                <a:cs typeface="Times New Roman" pitchFamily="18" charset="0"/>
              </a:rPr>
              <a:t> Nam! </a:t>
            </a:r>
            <a:r>
              <a:rPr lang="en-US" sz="1400" dirty="0" err="1" smtClean="0">
                <a:latin typeface="Times New Roman" pitchFamily="18" charset="0"/>
                <a:cs typeface="Times New Roman" pitchFamily="18" charset="0"/>
              </a:rPr>
              <a:t>Việt</a:t>
            </a:r>
            <a:r>
              <a:rPr lang="en-US" sz="1400" dirty="0" smtClean="0">
                <a:latin typeface="Times New Roman" pitchFamily="18" charset="0"/>
                <a:cs typeface="Times New Roman" pitchFamily="18" charset="0"/>
              </a:rPr>
              <a:t> Nam!..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trở</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điểm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nhấn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thôi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thúc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chúng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tôi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tiếp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hoài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bão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hứa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đối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Sa.</a:t>
            </a:r>
          </a:p>
          <a:p>
            <a:pPr algn="just" defTabSz="457200"/>
            <a:r>
              <a:rPr lang="en-US" sz="1400" b="1" dirty="0" err="1" smtClean="0">
                <a:latin typeface="Times New Roman" pitchFamily="18" charset="0"/>
                <a:cs typeface="Times New Roman" pitchFamily="18" charset="0"/>
              </a:rPr>
              <a:t>Lắng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nghe</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Tổ</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quốc</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gọi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tên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mình</a:t>
            </a:r>
            <a:r>
              <a:rPr lang="en-US" sz="1400" dirty="0" smtClean="0">
                <a:latin typeface="Times New Roman" pitchFamily="18" charset="0"/>
                <a:cs typeface="Times New Roman" pitchFamily="18" charset="0"/>
              </a:rPr>
              <a:t> </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Trở</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về</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chúng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tôi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vẫn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tiếp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lạc</a:t>
            </a:r>
            <a:r>
              <a:rPr lang="en-US" sz="1400" dirty="0" smtClean="0">
                <a:latin typeface="Times New Roman" pitchFamily="18" charset="0"/>
                <a:cs typeface="Times New Roman" pitchFamily="18" charset="0"/>
              </a:rPr>
              <a:t>, email </a:t>
            </a:r>
            <a:r>
              <a:rPr lang="en-US" sz="1400" dirty="0" err="1" smtClean="0">
                <a:latin typeface="Times New Roman" pitchFamily="18" charset="0"/>
                <a:cs typeface="Times New Roman" pitchFamily="18" charset="0"/>
              </a:rPr>
              <a:t>trao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đổi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phối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hợp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đối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Sa </a:t>
            </a:r>
            <a:r>
              <a:rPr lang="en-US" sz="1400" dirty="0" err="1" smtClean="0">
                <a:latin typeface="Times New Roman" pitchFamily="18" charset="0"/>
                <a:cs typeface="Times New Roman" pitchFamily="18" charset="0"/>
              </a:rPr>
              <a:t>thân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yêu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cuộc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chung</a:t>
            </a:r>
            <a:r>
              <a:rPr lang="en-US" sz="1400" dirty="0" smtClean="0">
                <a:latin typeface="Times New Roman" pitchFamily="18" charset="0"/>
                <a:cs typeface="Times New Roman" pitchFamily="18" charset="0"/>
              </a:rPr>
              <a:t> qua </a:t>
            </a:r>
            <a:r>
              <a:rPr lang="en-US" sz="1400" dirty="0" err="1" smtClean="0">
                <a:latin typeface="Times New Roman" pitchFamily="18" charset="0"/>
                <a:cs typeface="Times New Roman" pitchFamily="18" charset="0"/>
              </a:rPr>
              <a:t>viber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skype</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chúng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tôi</a:t>
            </a:r>
            <a:r>
              <a:rPr lang="en-US" sz="1400" dirty="0" smtClean="0">
                <a:latin typeface="Times New Roman" pitchFamily="18" charset="0"/>
                <a:cs typeface="Times New Roman" pitchFamily="18" charset="0"/>
              </a:rPr>
              <a:t> hay </a:t>
            </a:r>
            <a:r>
              <a:rPr lang="en-US" sz="1400" dirty="0" err="1" smtClean="0">
                <a:latin typeface="Times New Roman" pitchFamily="18" charset="0"/>
                <a:cs typeface="Times New Roman" pitchFamily="18" charset="0"/>
              </a:rPr>
              <a:t>gọi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thượng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đỉnh</a:t>
            </a:r>
            <a:r>
              <a:rPr lang="en-US" sz="1400" dirty="0" smtClean="0">
                <a:latin typeface="Times New Roman" pitchFamily="18" charset="0"/>
                <a:cs typeface="Times New Roman" pitchFamily="18" charset="0"/>
              </a:rPr>
              <a:t> D7”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tiếp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đổi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kỹ</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lưỡng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ý </a:t>
            </a:r>
            <a:r>
              <a:rPr lang="en-US" sz="1400" dirty="0" err="1" smtClean="0">
                <a:latin typeface="Times New Roman" pitchFamily="18" charset="0"/>
                <a:cs typeface="Times New Roman" pitchFamily="18" charset="0"/>
              </a:rPr>
              <a:t>tưởng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như</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nấm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trồng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nghệ</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máu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xuồng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trọ</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con </a:t>
            </a:r>
            <a:r>
              <a:rPr lang="en-US" sz="1400" dirty="0" err="1" smtClean="0">
                <a:latin typeface="Times New Roman" pitchFamily="18" charset="0"/>
                <a:cs typeface="Times New Roman" pitchFamily="18" charset="0"/>
              </a:rPr>
              <a:t>em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sĩ</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Quỹ</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Sa, </a:t>
            </a:r>
            <a:r>
              <a:rPr lang="en-US" sz="1400" dirty="0" err="1" smtClean="0">
                <a:latin typeface="Times New Roman" pitchFamily="18" charset="0"/>
                <a:cs typeface="Times New Roman" pitchFamily="18" charset="0"/>
              </a:rPr>
              <a:t>xuất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bản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bố</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chứng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lịch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tính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lý</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về</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Việt</a:t>
            </a:r>
            <a:r>
              <a:rPr lang="en-US" sz="1400" dirty="0" smtClean="0">
                <a:latin typeface="Times New Roman" pitchFamily="18" charset="0"/>
                <a:cs typeface="Times New Roman" pitchFamily="18" charset="0"/>
              </a:rPr>
              <a:t> Nam </a:t>
            </a:r>
            <a:r>
              <a:rPr lang="en-US" sz="1400" dirty="0" err="1" smtClean="0">
                <a:latin typeface="Times New Roman" pitchFamily="18" charset="0"/>
                <a:cs typeface="Times New Roman" pitchFamily="18" charset="0"/>
              </a:rPr>
              <a:t>trên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đảo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Hoàng</a:t>
            </a:r>
            <a:r>
              <a:rPr lang="en-US" sz="1400" dirty="0" smtClean="0">
                <a:latin typeface="Times New Roman" pitchFamily="18" charset="0"/>
                <a:cs typeface="Times New Roman" pitchFamily="18" charset="0"/>
              </a:rPr>
              <a:t> Sa -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Sa, </a:t>
            </a:r>
            <a:r>
              <a:rPr lang="en-US" sz="1400" dirty="0" err="1" smtClean="0">
                <a:latin typeface="Times New Roman" pitchFamily="18" charset="0"/>
                <a:cs typeface="Times New Roman" pitchFamily="18" charset="0"/>
              </a:rPr>
              <a:t>đấu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tranh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phản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điểm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về</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Việt</a:t>
            </a:r>
            <a:r>
              <a:rPr lang="en-US" sz="1400" dirty="0" smtClean="0">
                <a:latin typeface="Times New Roman" pitchFamily="18" charset="0"/>
                <a:cs typeface="Times New Roman" pitchFamily="18" charset="0"/>
              </a:rPr>
              <a:t> Nam </a:t>
            </a:r>
            <a:r>
              <a:rPr lang="en-US" sz="1400" dirty="0" err="1" smtClean="0">
                <a:latin typeface="Times New Roman" pitchFamily="18" charset="0"/>
                <a:cs typeface="Times New Roman" pitchFamily="18" charset="0"/>
              </a:rPr>
              <a:t>trên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bốn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đi</a:t>
            </a:r>
            <a:r>
              <a:rPr lang="en-US" sz="1400" dirty="0" smtClean="0">
                <a:latin typeface="Times New Roman" pitchFamily="18" charset="0"/>
                <a:cs typeface="Times New Roman" pitchFamily="18" charset="0"/>
              </a:rPr>
              <a:t> qua,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ý </a:t>
            </a:r>
            <a:r>
              <a:rPr lang="en-US" sz="1400" dirty="0" err="1" smtClean="0">
                <a:latin typeface="Times New Roman" pitchFamily="18" charset="0"/>
                <a:cs typeface="Times New Roman" pitchFamily="18" charset="0"/>
              </a:rPr>
              <a:t>tưởng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nhen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nhóm</a:t>
            </a:r>
            <a:r>
              <a:rPr lang="en-US" sz="1400" dirty="0" smtClean="0">
                <a:latin typeface="Times New Roman" pitchFamily="18" charset="0"/>
                <a:cs typeface="Times New Roman" pitchFamily="18" charset="0"/>
              </a:rPr>
              <a:t> ban </a:t>
            </a:r>
            <a:r>
              <a:rPr lang="en-US" sz="1400" dirty="0" err="1" smtClean="0">
                <a:latin typeface="Times New Roman" pitchFamily="18" charset="0"/>
                <a:cs typeface="Times New Roman" pitchFamily="18" charset="0"/>
              </a:rPr>
              <a:t>đầu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trở</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thực</a:t>
            </a:r>
            <a:r>
              <a:rPr lang="en-US" sz="1400" dirty="0" smtClean="0">
                <a:latin typeface="Times New Roman" pitchFamily="18" charset="0"/>
                <a:cs typeface="Times New Roman" pitchFamily="18" charset="0"/>
              </a:rPr>
              <a:t>.</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Nhóm</a:t>
            </a:r>
            <a:r>
              <a:rPr lang="en-US" sz="1400" dirty="0" smtClean="0">
                <a:latin typeface="Times New Roman" pitchFamily="18" charset="0"/>
                <a:cs typeface="Times New Roman" pitchFamily="18" charset="0"/>
              </a:rPr>
              <a:t> ở </a:t>
            </a:r>
            <a:r>
              <a:rPr lang="en-US" sz="1400" dirty="0" err="1" smtClean="0">
                <a:latin typeface="Times New Roman" pitchFamily="18" charset="0"/>
                <a:cs typeface="Times New Roman" pitchFamily="18" charset="0"/>
              </a:rPr>
              <a:t>Đức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tặng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xuồng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quyền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gần</a:t>
            </a:r>
            <a:r>
              <a:rPr lang="en-US" sz="1400" dirty="0" smtClean="0">
                <a:latin typeface="Times New Roman" pitchFamily="18" charset="0"/>
                <a:cs typeface="Times New Roman" pitchFamily="18" charset="0"/>
              </a:rPr>
              <a:t> 3 </a:t>
            </a:r>
            <a:r>
              <a:rPr lang="en-US" sz="1400" dirty="0" err="1" smtClean="0">
                <a:latin typeface="Times New Roman" pitchFamily="18" charset="0"/>
                <a:cs typeface="Times New Roman" pitchFamily="18" charset="0"/>
              </a:rPr>
              <a:t>tỷ</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đồng</a:t>
            </a:r>
            <a:r>
              <a:rPr lang="en-US" sz="1400" dirty="0" smtClean="0">
                <a:latin typeface="Times New Roman" pitchFamily="18" charset="0"/>
                <a:cs typeface="Times New Roman" pitchFamily="18" charset="0"/>
              </a:rPr>
              <a:t>) do </a:t>
            </a:r>
            <a:r>
              <a:rPr lang="en-US" sz="1400" dirty="0" err="1" smtClean="0">
                <a:latin typeface="Times New Roman" pitchFamily="18" charset="0"/>
                <a:cs typeface="Times New Roman" pitchFamily="18" charset="0"/>
              </a:rPr>
              <a:t>kiều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góp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đợt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về</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Việt</a:t>
            </a:r>
            <a:r>
              <a:rPr lang="en-US" sz="1400" dirty="0" smtClean="0">
                <a:latin typeface="Times New Roman" pitchFamily="18" charset="0"/>
                <a:cs typeface="Times New Roman" pitchFamily="18" charset="0"/>
              </a:rPr>
              <a:t> Nam </a:t>
            </a:r>
            <a:r>
              <a:rPr lang="en-US" sz="1400" dirty="0" err="1" smtClean="0">
                <a:latin typeface="Times New Roman" pitchFamily="18" charset="0"/>
                <a:cs typeface="Times New Roman" pitchFamily="18" charset="0"/>
              </a:rPr>
              <a:t>tham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số</a:t>
            </a:r>
            <a:r>
              <a:rPr lang="en-US" sz="1400" dirty="0" smtClean="0">
                <a:latin typeface="Times New Roman" pitchFamily="18" charset="0"/>
                <a:cs typeface="Times New Roman" pitchFamily="18" charset="0"/>
              </a:rPr>
              <a:t> 6,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Triển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lãm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ảnh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tư</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liệu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về</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Sa, </a:t>
            </a:r>
            <a:r>
              <a:rPr lang="en-US" sz="1400" dirty="0" err="1" smtClean="0">
                <a:latin typeface="Times New Roman" pitchFamily="18" charset="0"/>
                <a:cs typeface="Times New Roman" pitchFamily="18" charset="0"/>
              </a:rPr>
              <a:t>Hoàng</a:t>
            </a:r>
            <a:r>
              <a:rPr lang="en-US" sz="1400" dirty="0" smtClean="0">
                <a:latin typeface="Times New Roman" pitchFamily="18" charset="0"/>
                <a:cs typeface="Times New Roman" pitchFamily="18" charset="0"/>
              </a:rPr>
              <a:t> Sa </a:t>
            </a:r>
            <a:r>
              <a:rPr lang="en-US" sz="1400" dirty="0" err="1" smtClean="0">
                <a:latin typeface="Times New Roman" pitchFamily="18" charset="0"/>
                <a:cs typeface="Times New Roman" pitchFamily="18" charset="0"/>
              </a:rPr>
              <a:t>tại</a:t>
            </a:r>
            <a:r>
              <a:rPr lang="en-US" sz="1400" dirty="0" smtClean="0">
                <a:latin typeface="Times New Roman" pitchFamily="18" charset="0"/>
                <a:cs typeface="Times New Roman" pitchFamily="18" charset="0"/>
              </a:rPr>
              <a:t> Berlin (26/7/2015). </a:t>
            </a:r>
            <a:r>
              <a:rPr lang="en-US" sz="1400" dirty="0" err="1" smtClean="0">
                <a:latin typeface="Times New Roman" pitchFamily="18" charset="0"/>
                <a:cs typeface="Times New Roman" pitchFamily="18" charset="0"/>
              </a:rPr>
              <a:t>Dự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nhà</a:t>
            </a:r>
            <a:r>
              <a:rPr lang="en-US" sz="1400" dirty="0" smtClean="0">
                <a:latin typeface="Times New Roman" pitchFamily="18" charset="0"/>
                <a:cs typeface="Times New Roman" pitchFamily="18" charset="0"/>
              </a:rPr>
              <a:t> ở </a:t>
            </a:r>
            <a:r>
              <a:rPr lang="en-US" sz="1400" dirty="0" err="1" smtClean="0">
                <a:latin typeface="Times New Roman" pitchFamily="18" charset="0"/>
                <a:cs typeface="Times New Roman" pitchFamily="18" charset="0"/>
              </a:rPr>
              <a:t>miễn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con </a:t>
            </a:r>
            <a:r>
              <a:rPr lang="en-US" sz="1400" dirty="0" err="1" smtClean="0">
                <a:latin typeface="Times New Roman" pitchFamily="18" charset="0"/>
                <a:cs typeface="Times New Roman" pitchFamily="18" charset="0"/>
              </a:rPr>
              <a:t>em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bộ</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sĩ</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nhiệm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vụ</a:t>
            </a:r>
            <a:r>
              <a:rPr lang="en-US" sz="1400" dirty="0" smtClean="0">
                <a:latin typeface="Times New Roman" pitchFamily="18" charset="0"/>
                <a:cs typeface="Times New Roman" pitchFamily="18" charset="0"/>
              </a:rPr>
              <a:t> ở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đảo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ở </a:t>
            </a:r>
            <a:r>
              <a:rPr lang="en-US" sz="1400" dirty="0" err="1" smtClean="0">
                <a:latin typeface="Times New Roman" pitchFamily="18" charset="0"/>
                <a:cs typeface="Times New Roman" pitchFamily="18" charset="0"/>
              </a:rPr>
              <a:t>Hà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vòng</a:t>
            </a:r>
            <a:r>
              <a:rPr lang="en-US" sz="1400" dirty="0" smtClean="0">
                <a:latin typeface="Times New Roman" pitchFamily="18" charset="0"/>
                <a:cs typeface="Times New Roman" pitchFamily="18" charset="0"/>
              </a:rPr>
              <a:t> 5 </a:t>
            </a:r>
            <a:r>
              <a:rPr lang="en-US" sz="1400" dirty="0" err="1" smtClean="0">
                <a:latin typeface="Times New Roman" pitchFamily="18" charset="0"/>
                <a:cs typeface="Times New Roman" pitchFamily="18" charset="0"/>
              </a:rPr>
              <a:t>năm</a:t>
            </a:r>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smtClean="0"/>
                <a:t>17</a:t>
              </a:r>
            </a:p>
            <a:p>
              <a:pPr algn="ctr"/>
              <a:r>
                <a:rPr lang="en-US" sz="800" b="1" dirty="0" smtClean="0"/>
                <a:t>THÁNG 9  </a:t>
              </a:r>
            </a:p>
            <a:p>
              <a:pPr algn="ctr"/>
              <a:r>
                <a:rPr lang="en-US" sz="800" b="1" dirty="0" smtClean="0"/>
                <a:t>2015</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GÓC NHÌN TRẺ</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val="2178850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567488"/>
            <a:ext cx="5829300" cy="7494359"/>
          </a:xfrm>
          <a:prstGeom prst="rect">
            <a:avLst/>
          </a:prstGeom>
          <a:noFill/>
          <a:ln>
            <a:noFill/>
          </a:ln>
        </p:spPr>
        <p:txBody>
          <a:bodyPr wrap="square" lIns="0" tIns="0" rIns="0" bIns="914400" rtlCol="0" anchor="t" anchorCtr="0">
            <a:spAutoFit/>
          </a:bodyPr>
          <a:lstStyle/>
          <a:p>
            <a:pPr algn="just" defTabSz="457200"/>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Nguyễn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ủng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just" defTabSz="457200"/>
            <a:endParaRPr lang="en-US" sz="700" i="1"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Từ</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Nga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ngoài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mưu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Đông</a:t>
            </a:r>
            <a:r>
              <a:rPr lang="en-US" sz="1400" dirty="0">
                <a:latin typeface="Times New Roman" pitchFamily="18" charset="0"/>
                <a:cs typeface="Times New Roman" pitchFamily="18" charset="0"/>
              </a:rPr>
              <a:t> (4/7/2015) do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Liên</a:t>
            </a:r>
            <a:r>
              <a:rPr lang="en-US" sz="1400" dirty="0">
                <a:latin typeface="Times New Roman" pitchFamily="18" charset="0"/>
                <a:cs typeface="Times New Roman" pitchFamily="18" charset="0"/>
              </a:rPr>
              <a:t> bang </a:t>
            </a:r>
            <a:r>
              <a:rPr lang="en-US" sz="1400" dirty="0" err="1">
                <a:latin typeface="Times New Roman" pitchFamily="18" charset="0"/>
                <a:cs typeface="Times New Roman" pitchFamily="18" charset="0"/>
              </a:rPr>
              <a:t>Nga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Phú</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Thuận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tịch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Liên</a:t>
            </a:r>
            <a:r>
              <a:rPr lang="en-US" sz="1400" dirty="0">
                <a:latin typeface="Times New Roman" pitchFamily="18" charset="0"/>
                <a:cs typeface="Times New Roman" pitchFamily="18" charset="0"/>
              </a:rPr>
              <a:t> bang </a:t>
            </a:r>
            <a:r>
              <a:rPr lang="en-US" sz="1400" dirty="0" err="1">
                <a:latin typeface="Times New Roman" pitchFamily="18" charset="0"/>
                <a:cs typeface="Times New Roman" pitchFamily="18" charset="0"/>
              </a:rPr>
              <a:t>Nga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kỷ</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chuyến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Sa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lãm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góp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giúp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bè</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bà</a:t>
            </a:r>
            <a:r>
              <a:rPr lang="en-US" sz="1400" dirty="0">
                <a:latin typeface="Times New Roman" pitchFamily="18" charset="0"/>
                <a:cs typeface="Times New Roman" pitchFamily="18" charset="0"/>
              </a:rPr>
              <a:t> con </a:t>
            </a:r>
            <a:r>
              <a:rPr lang="en-US" sz="1400" dirty="0" err="1">
                <a:latin typeface="Times New Roman" pitchFamily="18" charset="0"/>
                <a:cs typeface="Times New Roman" pitchFamily="18" charset="0"/>
              </a:rPr>
              <a:t>kiều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ở </a:t>
            </a:r>
            <a:r>
              <a:rPr lang="en-US" sz="1400" dirty="0" err="1">
                <a:latin typeface="Times New Roman" pitchFamily="18" charset="0"/>
                <a:cs typeface="Times New Roman" pitchFamily="18" charset="0"/>
              </a:rPr>
              <a:t>Nga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hiểu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thêm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Ngoài</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tọa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Hướng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quê</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Phạm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Ngọc</a:t>
            </a:r>
            <a:r>
              <a:rPr lang="en-US" sz="1400" dirty="0">
                <a:latin typeface="Times New Roman" pitchFamily="18" charset="0"/>
                <a:cs typeface="Times New Roman" pitchFamily="18" charset="0"/>
              </a:rPr>
              <a:t> Trung, </a:t>
            </a:r>
            <a:r>
              <a:rPr lang="en-US" sz="1400" dirty="0" err="1">
                <a:latin typeface="Times New Roman" pitchFamily="18" charset="0"/>
                <a:cs typeface="Times New Roman" pitchFamily="18" charset="0"/>
              </a:rPr>
              <a:t>thay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mặt</a:t>
            </a:r>
            <a:r>
              <a:rPr lang="en-US" sz="1400" dirty="0">
                <a:latin typeface="Times New Roman" pitchFamily="18" charset="0"/>
                <a:cs typeface="Times New Roman" pitchFamily="18" charset="0"/>
              </a:rPr>
              <a:t> Ban </a:t>
            </a:r>
            <a:r>
              <a:rPr lang="en-US" sz="1400" dirty="0" err="1">
                <a:latin typeface="Times New Roman" pitchFamily="18" charset="0"/>
                <a:cs typeface="Times New Roman" pitchFamily="18" charset="0"/>
              </a:rPr>
              <a:t>chấp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Voronezh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ủng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quê</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ủng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kéo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04/07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22/12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nay. </a:t>
            </a:r>
          </a:p>
          <a:p>
            <a:pPr algn="just" defTabSz="457200"/>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Úc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nhóm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cứu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ủng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xuất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a:t>
            </a:r>
            <a:r>
              <a:rPr lang="en-US" sz="1400" dirty="0" err="1">
                <a:latin typeface="Times New Roman" pitchFamily="18" charset="0"/>
                <a:cs typeface="Times New Roman" pitchFamily="18" charset="0"/>
              </a:rPr>
              <a:t>xây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dựng</a:t>
            </a:r>
            <a:r>
              <a:rPr lang="en-US" sz="1400" dirty="0">
                <a:latin typeface="Times New Roman" pitchFamily="18" charset="0"/>
                <a:cs typeface="Times New Roman" pitchFamily="18" charset="0"/>
              </a:rPr>
              <a:t> website </a:t>
            </a:r>
            <a:r>
              <a:rPr lang="en-US" sz="1400" dirty="0" err="1">
                <a:latin typeface="Times New Roman" pitchFamily="18" charset="0"/>
                <a:cs typeface="Times New Roman" pitchFamily="18" charset="0"/>
              </a:rPr>
              <a:t>tiếng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cấp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liệu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lịch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khẳng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Hoàng</a:t>
            </a:r>
            <a:r>
              <a:rPr lang="en-US" sz="1400" dirty="0">
                <a:latin typeface="Times New Roman" pitchFamily="18" charset="0"/>
                <a:cs typeface="Times New Roman" pitchFamily="18" charset="0"/>
              </a:rPr>
              <a:t> Sa -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Sa… </a:t>
            </a:r>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Khi</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tôi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do </a:t>
            </a:r>
            <a:r>
              <a:rPr lang="en-US" sz="1400" dirty="0" err="1">
                <a:latin typeface="Times New Roman" pitchFamily="18" charset="0"/>
                <a:cs typeface="Times New Roman" pitchFamily="18" charset="0"/>
              </a:rPr>
              <a:t>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Nguyễn</a:t>
            </a:r>
            <a:r>
              <a:rPr lang="en-US" sz="1400" dirty="0">
                <a:latin typeface="Times New Roman" pitchFamily="18" charset="0"/>
                <a:cs typeface="Times New Roman" pitchFamily="18" charset="0"/>
              </a:rPr>
              <a:t> Trung </a:t>
            </a:r>
            <a:r>
              <a:rPr lang="en-US" sz="1400" dirty="0" err="1">
                <a:latin typeface="Times New Roman" pitchFamily="18" charset="0"/>
                <a:cs typeface="Times New Roman" pitchFamily="18" charset="0"/>
              </a:rPr>
              <a:t>Kiên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trở</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mắt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Lễ</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hóa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a:t>
            </a:r>
            <a:r>
              <a:rPr lang="en-US" sz="1400" dirty="0" err="1">
                <a:latin typeface="Times New Roman" pitchFamily="18" charset="0"/>
                <a:cs typeface="Times New Roman" pitchFamily="18" charset="0"/>
              </a:rPr>
              <a:t>lần</a:t>
            </a:r>
            <a:r>
              <a:rPr lang="en-US" sz="1400" dirty="0">
                <a:latin typeface="Times New Roman" pitchFamily="18" charset="0"/>
                <a:cs typeface="Times New Roman" pitchFamily="18" charset="0"/>
              </a:rPr>
              <a:t> 5 </a:t>
            </a:r>
            <a:r>
              <a:rPr lang="en-US" sz="1400" dirty="0" err="1">
                <a:latin typeface="Times New Roman" pitchFamily="18" charset="0"/>
                <a:cs typeface="Times New Roman" pitchFamily="18" charset="0"/>
              </a:rPr>
              <a:t>vào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30/8/2015. </a:t>
            </a:r>
          </a:p>
          <a:p>
            <a:pPr algn="just" defTabSz="457200"/>
            <a:endParaRPr lang="en-US" sz="1400"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ngắn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5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a:t>
            </a:r>
            <a:r>
              <a:rPr lang="en-US" sz="1400" dirty="0" err="1">
                <a:latin typeface="Times New Roman" pitchFamily="18" charset="0"/>
                <a:cs typeface="Times New Roman" pitchFamily="18" charset="0"/>
              </a:rPr>
              <a:t>sẽ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hỗ</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nhà</a:t>
            </a:r>
            <a:r>
              <a:rPr lang="en-US" sz="1400" dirty="0">
                <a:latin typeface="Times New Roman" pitchFamily="18" charset="0"/>
                <a:cs typeface="Times New Roman" pitchFamily="18" charset="0"/>
              </a:rPr>
              <a:t> ở, </a:t>
            </a:r>
            <a:r>
              <a:rPr lang="en-US" sz="1400" dirty="0" err="1">
                <a:latin typeface="Times New Roman" pitchFamily="18" charset="0"/>
                <a:cs typeface="Times New Roman" pitchFamily="18" charset="0"/>
              </a:rPr>
              <a:t>sách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vở</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bổng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cháu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đẳng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phố</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Hồ</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a:t>
            </a:r>
            <a:r>
              <a:rPr lang="en-US" sz="1400" dirty="0">
                <a:latin typeface="Times New Roman" pitchFamily="18" charset="0"/>
                <a:cs typeface="Times New Roman" pitchFamily="18" charset="0"/>
              </a:rPr>
              <a:t> Minh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con </a:t>
            </a:r>
            <a:r>
              <a:rPr lang="en-US" sz="1400" dirty="0" err="1">
                <a:latin typeface="Times New Roman" pitchFamily="18" charset="0"/>
                <a:cs typeface="Times New Roman" pitchFamily="18" charset="0"/>
              </a:rPr>
              <a:t>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nhiệm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Sa (</a:t>
            </a:r>
            <a:r>
              <a:rPr lang="en-US" sz="1400" dirty="0" err="1">
                <a:latin typeface="Times New Roman" pitchFamily="18" charset="0"/>
                <a:cs typeface="Times New Roman" pitchFamily="18" charset="0"/>
              </a:rPr>
              <a:t>mô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theo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ở </a:t>
            </a:r>
            <a:r>
              <a:rPr lang="en-US" sz="1400" dirty="0" err="1">
                <a:latin typeface="Times New Roman" pitchFamily="18" charset="0"/>
                <a:cs typeface="Times New Roman" pitchFamily="18" charset="0"/>
              </a:rPr>
              <a:t>trên</a:t>
            </a:r>
            <a:r>
              <a:rPr lang="en-US" sz="1400" dirty="0">
                <a:latin typeface="Times New Roman" pitchFamily="18" charset="0"/>
                <a:cs typeface="Times New Roman" pitchFamily="18" charset="0"/>
              </a:rPr>
              <a:t>). </a:t>
            </a:r>
          </a:p>
          <a:p>
            <a:pPr algn="just" defTabSz="457200"/>
            <a:r>
              <a:rPr lang="en-US" sz="1400" dirty="0">
                <a:latin typeface="Times New Roman" pitchFamily="18" charset="0"/>
                <a:cs typeface="Times New Roman" pitchFamily="18" charset="0"/>
              </a:rPr>
              <a:t> </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smtClean="0"/>
                <a:t>18</a:t>
              </a:r>
            </a:p>
            <a:p>
              <a:pPr algn="ctr"/>
              <a:r>
                <a:rPr lang="en-US" sz="800" b="1" dirty="0" smtClean="0"/>
                <a:t>THÁNG 9  </a:t>
              </a:r>
            </a:p>
            <a:p>
              <a:pPr algn="ctr"/>
              <a:r>
                <a:rPr lang="en-US" sz="800" b="1" dirty="0" smtClean="0"/>
                <a:t>2015</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GÓC NHÌN TRẺ</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533400" y="1066800"/>
            <a:ext cx="5829300" cy="1169551"/>
          </a:xfrm>
          <a:prstGeom prst="rect">
            <a:avLst/>
          </a:prstGeom>
          <a:noFill/>
          <a:ln>
            <a:noFill/>
          </a:ln>
        </p:spPr>
        <p:txBody>
          <a:bodyPr wrap="square" lIns="0" tIns="0" rIns="0" bIns="914400" rtlCol="0" anchor="t" anchorCtr="0">
            <a:spAutoFit/>
          </a:bodyPr>
          <a:lstStyle/>
          <a:p>
            <a:pPr algn="ctr"/>
            <a:r>
              <a:rPr lang="en-US" sz="1600" b="1" dirty="0" err="1">
                <a:latin typeface="Times New Roman" pitchFamily="18" charset="0"/>
                <a:cs typeface="Times New Roman" pitchFamily="18" charset="0"/>
              </a:rPr>
              <a:t>Lời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hứa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Trường</a:t>
            </a:r>
            <a:r>
              <a:rPr lang="en-US" sz="1600" b="1" dirty="0">
                <a:latin typeface="Times New Roman" pitchFamily="18" charset="0"/>
                <a:cs typeface="Times New Roman" pitchFamily="18" charset="0"/>
              </a:rPr>
              <a:t> Sa </a:t>
            </a:r>
            <a:r>
              <a:rPr lang="en-US" sz="1600" b="1" dirty="0" err="1">
                <a:latin typeface="Times New Roman" pitchFamily="18" charset="0"/>
                <a:cs typeface="Times New Roman" pitchFamily="18" charset="0"/>
              </a:rPr>
              <a:t>của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người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Việt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xa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xứ</a:t>
            </a:r>
            <a:r>
              <a:rPr lang="en-US" sz="200" i="1" dirty="0">
                <a:latin typeface="Times New Roman" pitchFamily="18" charset="0"/>
                <a:cs typeface="Times New Roman" pitchFamily="18" charset="0"/>
              </a:rPr>
              <a:t>  </a:t>
            </a:r>
            <a:r>
              <a:rPr lang="en-US" sz="1600" i="1" dirty="0">
                <a:latin typeface="Times New Roman" pitchFamily="18" charset="0"/>
                <a:cs typeface="Times New Roman" pitchFamily="18" charset="0"/>
              </a:rPr>
              <a:t>(</a:t>
            </a:r>
            <a:r>
              <a:rPr lang="en-US" sz="1600" i="1" dirty="0" err="1">
                <a:latin typeface="Times New Roman" pitchFamily="18" charset="0"/>
                <a:cs typeface="Times New Roman" pitchFamily="18" charset="0"/>
              </a:rPr>
              <a:t>tiếp</a:t>
            </a:r>
            <a:r>
              <a:rPr lang="en-US" sz="1600" i="1" dirty="0">
                <a:latin typeface="Times New Roman" pitchFamily="18" charset="0"/>
                <a:cs typeface="Times New Roman" pitchFamily="18" charset="0"/>
              </a:rPr>
              <a:t>)</a:t>
            </a:r>
          </a:p>
        </p:txBody>
      </p:sp>
    </p:spTree>
    <p:extLst>
      <p:ext uri="{BB962C8B-B14F-4D97-AF65-F5344CB8AC3E}">
        <p14:creationId xmlns:p14="http://schemas.microsoft.com/office/powerpoint/2010/main" val="4070859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567488"/>
            <a:ext cx="5829300" cy="8109912"/>
          </a:xfrm>
          <a:prstGeom prst="rect">
            <a:avLst/>
          </a:prstGeom>
          <a:noFill/>
          <a:ln>
            <a:noFill/>
          </a:ln>
        </p:spPr>
        <p:txBody>
          <a:bodyPr wrap="square" lIns="0" tIns="0" rIns="0" bIns="914400" rtlCol="0" anchor="t" anchorCtr="0">
            <a:spAutoFit/>
          </a:bodyPr>
          <a:lstStyle/>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100" i="1" dirty="0" smtClean="0">
              <a:latin typeface="Times New Roman" pitchFamily="18" charset="0"/>
              <a:cs typeface="Times New Roman" pitchFamily="18" charset="0"/>
            </a:endParaRPr>
          </a:p>
          <a:p>
            <a:pPr algn="just" defTabSz="457200"/>
            <a:endParaRPr lang="en-US" sz="1100" i="1" dirty="0">
              <a:latin typeface="Times New Roman" pitchFamily="18" charset="0"/>
              <a:cs typeface="Times New Roman" pitchFamily="18" charset="0"/>
            </a:endParaRPr>
          </a:p>
          <a:p>
            <a:pPr algn="just" defTabSz="457200"/>
            <a:endParaRPr lang="en-US" sz="1100" i="1" dirty="0" smtClean="0">
              <a:latin typeface="Times New Roman" pitchFamily="18" charset="0"/>
              <a:cs typeface="Times New Roman" pitchFamily="18" charset="0"/>
            </a:endParaRPr>
          </a:p>
          <a:p>
            <a:pPr algn="just" defTabSz="457200"/>
            <a:endParaRPr lang="en-US" sz="1100" i="1" dirty="0">
              <a:latin typeface="Times New Roman" pitchFamily="18" charset="0"/>
              <a:cs typeface="Times New Roman" pitchFamily="18" charset="0"/>
            </a:endParaRPr>
          </a:p>
          <a:p>
            <a:pPr algn="just" defTabSz="457200"/>
            <a:endParaRPr lang="en-US" sz="1100" i="1" dirty="0" smtClean="0">
              <a:latin typeface="Times New Roman" pitchFamily="18" charset="0"/>
              <a:cs typeface="Times New Roman" pitchFamily="18" charset="0"/>
            </a:endParaRPr>
          </a:p>
          <a:p>
            <a:pPr algn="just" defTabSz="457200"/>
            <a:endParaRPr lang="en-US" sz="1100" i="1" dirty="0">
              <a:latin typeface="Times New Roman" pitchFamily="18" charset="0"/>
              <a:cs typeface="Times New Roman" pitchFamily="18" charset="0"/>
            </a:endParaRPr>
          </a:p>
          <a:p>
            <a:pPr algn="just" defTabSz="457200"/>
            <a:endParaRPr lang="en-US" sz="1100" i="1" dirty="0" smtClean="0">
              <a:latin typeface="Times New Roman" pitchFamily="18" charset="0"/>
              <a:cs typeface="Times New Roman" pitchFamily="18" charset="0"/>
            </a:endParaRPr>
          </a:p>
          <a:p>
            <a:pPr algn="just" defTabSz="457200"/>
            <a:endParaRPr lang="en-US" sz="1100" i="1" dirty="0">
              <a:latin typeface="Times New Roman" pitchFamily="18" charset="0"/>
              <a:cs typeface="Times New Roman" pitchFamily="18" charset="0"/>
            </a:endParaRPr>
          </a:p>
          <a:p>
            <a:pPr algn="just" defTabSz="457200"/>
            <a:endParaRPr lang="en-US" sz="1100" i="1" dirty="0" smtClean="0">
              <a:latin typeface="Times New Roman" pitchFamily="18" charset="0"/>
              <a:cs typeface="Times New Roman" pitchFamily="18" charset="0"/>
            </a:endParaRPr>
          </a:p>
          <a:p>
            <a:pPr algn="just" defTabSz="457200"/>
            <a:endParaRPr lang="en-US" sz="2000" i="1" dirty="0" smtClean="0">
              <a:latin typeface="Times New Roman" pitchFamily="18" charset="0"/>
              <a:cs typeface="Times New Roman" pitchFamily="18" charset="0"/>
            </a:endParaRPr>
          </a:p>
          <a:p>
            <a:pPr algn="ctr" defTabSz="457200"/>
            <a:r>
              <a:rPr lang="en-US" sz="1100" i="1" dirty="0" err="1">
                <a:latin typeface="Times New Roman" pitchFamily="18" charset="0"/>
                <a:cs typeface="Times New Roman" pitchFamily="18" charset="0"/>
              </a:rPr>
              <a:t>Đại</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biểu</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Kiều</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bào</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Đức</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tham</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gia</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chạy</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thử</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xuồng</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cao</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tốc</a:t>
            </a:r>
            <a:r>
              <a:rPr lang="en-US" sz="1100" i="1" dirty="0">
                <a:latin typeface="Times New Roman" pitchFamily="18" charset="0"/>
                <a:cs typeface="Times New Roman" pitchFamily="18" charset="0"/>
              </a:rPr>
              <a:t> CQ </a:t>
            </a:r>
            <a:r>
              <a:rPr lang="en-US" sz="1100" i="1" dirty="0" err="1">
                <a:latin typeface="Times New Roman" pitchFamily="18" charset="0"/>
                <a:cs typeface="Times New Roman" pitchFamily="18" charset="0"/>
              </a:rPr>
              <a:t>trước</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khi</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bàn</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giao</a:t>
            </a:r>
            <a:r>
              <a:rPr lang="en-US" sz="1100" i="1" dirty="0">
                <a:latin typeface="Times New Roman" pitchFamily="18" charset="0"/>
                <a:cs typeface="Times New Roman" pitchFamily="18" charset="0"/>
              </a:rPr>
              <a:t> </a:t>
            </a:r>
            <a:endParaRPr lang="en-US" sz="1100" i="1" dirty="0" smtClean="0">
              <a:latin typeface="Times New Roman" pitchFamily="18" charset="0"/>
              <a:cs typeface="Times New Roman" pitchFamily="18" charset="0"/>
            </a:endParaRPr>
          </a:p>
          <a:p>
            <a:pPr algn="ctr" defTabSz="457200"/>
            <a:r>
              <a:rPr lang="en-US" sz="1100" i="1" dirty="0" err="1" smtClean="0">
                <a:latin typeface="Times New Roman" pitchFamily="18" charset="0"/>
                <a:cs typeface="Times New Roman" pitchFamily="18" charset="0"/>
              </a:rPr>
              <a:t>cho</a:t>
            </a:r>
            <a:r>
              <a:rPr lang="en-US" sz="1100" i="1" dirty="0" smtClean="0">
                <a:latin typeface="Times New Roman" pitchFamily="18" charset="0"/>
                <a:cs typeface="Times New Roman" pitchFamily="18" charset="0"/>
              </a:rPr>
              <a:t> </a:t>
            </a:r>
            <a:r>
              <a:rPr lang="en-US" sz="1100" i="1" dirty="0" err="1">
                <a:latin typeface="Times New Roman" pitchFamily="18" charset="0"/>
                <a:cs typeface="Times New Roman" pitchFamily="18" charset="0"/>
              </a:rPr>
              <a:t>Hải</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quân</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Việt</a:t>
            </a:r>
            <a:r>
              <a:rPr lang="en-US" sz="1100" i="1" dirty="0">
                <a:latin typeface="Times New Roman" pitchFamily="18" charset="0"/>
                <a:cs typeface="Times New Roman" pitchFamily="18" charset="0"/>
              </a:rPr>
              <a:t> Nam. </a:t>
            </a:r>
            <a:r>
              <a:rPr lang="en-US" sz="1100" i="1" dirty="0" err="1">
                <a:latin typeface="Times New Roman" pitchFamily="18" charset="0"/>
                <a:cs typeface="Times New Roman" pitchFamily="18" charset="0"/>
              </a:rPr>
              <a:t>Ảnh</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Phạm</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Mạnh</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Cường</a:t>
            </a:r>
            <a:endParaRPr lang="en-US" sz="1100" i="1" dirty="0">
              <a:latin typeface="Times New Roman" pitchFamily="18" charset="0"/>
              <a:cs typeface="Times New Roman" pitchFamily="18" charset="0"/>
            </a:endParaRPr>
          </a:p>
          <a:p>
            <a:pPr algn="just" defTabSz="457200"/>
            <a:endParaRPr lang="en-US" sz="400"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Ngoài</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cứu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nấm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khắc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chuyển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mặn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ngọt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áp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chuyển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áp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đảo</a:t>
            </a:r>
            <a:r>
              <a:rPr lang="en-US" sz="1400" dirty="0">
                <a:latin typeface="Times New Roman" pitchFamily="18" charset="0"/>
                <a:cs typeface="Times New Roman" pitchFamily="18" charset="0"/>
              </a:rPr>
              <a:t>. </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Còn</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nhiều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ý </a:t>
            </a:r>
            <a:r>
              <a:rPr lang="en-US" sz="1400" dirty="0" err="1">
                <a:latin typeface="Times New Roman" pitchFamily="18" charset="0"/>
                <a:cs typeface="Times New Roman" pitchFamily="18" charset="0"/>
              </a:rPr>
              <a:t>tưởng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nhen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nhóm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trở</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góp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“D7”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riêng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số</a:t>
            </a:r>
            <a:r>
              <a:rPr lang="en-US" sz="1400" dirty="0">
                <a:latin typeface="Times New Roman" pitchFamily="18" charset="0"/>
                <a:cs typeface="Times New Roman" pitchFamily="18" charset="0"/>
              </a:rPr>
              <a:t> 6 (2015)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con </a:t>
            </a:r>
            <a:r>
              <a:rPr lang="en-US" sz="1400" dirty="0" err="1">
                <a:latin typeface="Times New Roman" pitchFamily="18" charset="0"/>
                <a:cs typeface="Times New Roman" pitchFamily="18" charset="0"/>
              </a:rPr>
              <a:t>đất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tập</a:t>
            </a:r>
            <a:r>
              <a:rPr lang="en-US" sz="1400" dirty="0">
                <a:latin typeface="Times New Roman" pitchFamily="18" charset="0"/>
                <a:cs typeface="Times New Roman" pitchFamily="18" charset="0"/>
              </a:rPr>
              <a:t> ở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ngoài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đổi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nhất</a:t>
            </a:r>
            <a:r>
              <a:rPr lang="en-US" sz="1400" dirty="0">
                <a:latin typeface="Times New Roman" pitchFamily="18" charset="0"/>
                <a:cs typeface="Times New Roman" pitchFamily="18" charset="0"/>
              </a:rPr>
              <a:t> qua </a:t>
            </a:r>
            <a:r>
              <a:rPr lang="en-US" sz="1400" dirty="0" err="1">
                <a:latin typeface="Times New Roman" pitchFamily="18" charset="0"/>
                <a:cs typeface="Times New Roman" pitchFamily="18" charset="0"/>
              </a:rPr>
              <a:t>viber</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tháng</a:t>
            </a:r>
            <a:r>
              <a:rPr lang="en-US" sz="1400" dirty="0">
                <a:latin typeface="Times New Roman" pitchFamily="18" charset="0"/>
                <a:cs typeface="Times New Roman" pitchFamily="18" charset="0"/>
              </a:rPr>
              <a:t> 8 </a:t>
            </a:r>
            <a:r>
              <a:rPr lang="en-US" sz="1400" dirty="0" err="1">
                <a:latin typeface="Times New Roman" pitchFamily="18" charset="0"/>
                <a:cs typeface="Times New Roman" pitchFamily="18" charset="0"/>
              </a:rPr>
              <a:t>này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lấy</a:t>
            </a:r>
            <a:r>
              <a:rPr lang="en-US" sz="1400" dirty="0">
                <a:latin typeface="Times New Roman" pitchFamily="18" charset="0"/>
                <a:cs typeface="Times New Roman" pitchFamily="18" charset="0"/>
              </a:rPr>
              <a:t> “D7”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cốt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mở</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gọi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bào</a:t>
            </a:r>
            <a:r>
              <a:rPr lang="en-US" sz="1400" dirty="0">
                <a:latin typeface="Times New Roman" pitchFamily="18" charset="0"/>
                <a:cs typeface="Times New Roman" pitchFamily="18" charset="0"/>
              </a:rPr>
              <a:t> ở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hỗ</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góp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chiếc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xuồng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Sa </a:t>
            </a:r>
            <a:r>
              <a:rPr lang="en-US" sz="1400" dirty="0" err="1">
                <a:latin typeface="Times New Roman" pitchFamily="18" charset="0"/>
                <a:cs typeface="Times New Roman" pitchFamily="18" charset="0"/>
              </a:rPr>
              <a:t>trị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khoảng</a:t>
            </a:r>
            <a:r>
              <a:rPr lang="en-US" sz="1400" dirty="0">
                <a:latin typeface="Times New Roman" pitchFamily="18" charset="0"/>
                <a:cs typeface="Times New Roman" pitchFamily="18" charset="0"/>
              </a:rPr>
              <a:t> 150, 000 USD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lượng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Một</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số</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lớn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đang</a:t>
            </a:r>
            <a:r>
              <a:rPr lang="en-US" sz="1400" dirty="0">
                <a:latin typeface="Times New Roman" pitchFamily="18" charset="0"/>
                <a:cs typeface="Times New Roman" pitchFamily="18" charset="0"/>
              </a:rPr>
              <a:t> ở </a:t>
            </a:r>
            <a:r>
              <a:rPr lang="en-US" sz="1400" dirty="0" err="1">
                <a:latin typeface="Times New Roman" pitchFamily="18" charset="0"/>
                <a:cs typeface="Times New Roman" pitchFamily="18" charset="0"/>
              </a:rPr>
              <a:t>phía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hứa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Sa” </a:t>
            </a:r>
            <a:r>
              <a:rPr lang="en-US" sz="1400" dirty="0" err="1">
                <a:latin typeface="Times New Roman" pitchFamily="18" charset="0"/>
                <a:cs typeface="Times New Roman" pitchFamily="18" charset="0"/>
              </a:rPr>
              <a:t>vẫn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huyết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nhìn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hướng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tôi</a:t>
            </a:r>
            <a:r>
              <a:rPr lang="en-US" sz="1400" dirty="0">
                <a:latin typeface="Times New Roman" pitchFamily="18" charset="0"/>
                <a:cs typeface="Times New Roman" pitchFamily="18" charset="0"/>
              </a:rPr>
              <a:t> tin </a:t>
            </a:r>
            <a:r>
              <a:rPr lang="en-US" sz="1400" dirty="0" err="1">
                <a:latin typeface="Times New Roman" pitchFamily="18" charset="0"/>
                <a:cs typeface="Times New Roman" pitchFamily="18" charset="0"/>
              </a:rPr>
              <a:t>rằng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mọi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đang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đêm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hướng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gọi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mình</a:t>
            </a:r>
            <a:r>
              <a:rPr lang="en-US" sz="1400" dirty="0">
                <a:latin typeface="Times New Roman" pitchFamily="18" charset="0"/>
                <a:cs typeface="Times New Roman" pitchFamily="18" charset="0"/>
              </a:rPr>
              <a:t>”. </a:t>
            </a:r>
          </a:p>
          <a:p>
            <a:pPr algn="r" defTabSz="457200"/>
            <a:r>
              <a:rPr lang="en-US" sz="1400" b="1" i="1" dirty="0" smtClean="0">
                <a:latin typeface="Times New Roman" pitchFamily="18" charset="0"/>
                <a:cs typeface="Times New Roman" pitchFamily="18" charset="0"/>
              </a:rPr>
              <a:t>(</a:t>
            </a:r>
            <a:r>
              <a:rPr lang="en-US" sz="1400" b="1" i="1" dirty="0" err="1" smtClean="0">
                <a:latin typeface="Times New Roman" pitchFamily="18" charset="0"/>
                <a:cs typeface="Times New Roman" pitchFamily="18" charset="0"/>
              </a:rPr>
              <a:t>Trần</a:t>
            </a:r>
            <a:r>
              <a:rPr lang="en-US" sz="1400" b="1" i="1" dirty="0" smtClean="0">
                <a:latin typeface="Times New Roman" pitchFamily="18" charset="0"/>
                <a:cs typeface="Times New Roman" pitchFamily="18" charset="0"/>
              </a:rPr>
              <a:t> </a:t>
            </a:r>
            <a:r>
              <a:rPr lang="en-US" sz="1400" b="1" i="1" dirty="0" err="1">
                <a:latin typeface="Times New Roman" pitchFamily="18" charset="0"/>
                <a:cs typeface="Times New Roman" pitchFamily="18" charset="0"/>
              </a:rPr>
              <a:t>Hữu</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Thùy</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Giang</a:t>
            </a:r>
            <a:endParaRPr lang="en-US" sz="1400" b="1" i="1" dirty="0">
              <a:latin typeface="Times New Roman" pitchFamily="18" charset="0"/>
              <a:cs typeface="Times New Roman" pitchFamily="18" charset="0"/>
            </a:endParaRPr>
          </a:p>
          <a:p>
            <a:pPr algn="r" defTabSz="457200"/>
            <a:r>
              <a:rPr lang="en-US" sz="1400" b="1" i="1" dirty="0" smtClean="0">
                <a:latin typeface="Times New Roman" pitchFamily="18" charset="0"/>
                <a:cs typeface="Times New Roman" pitchFamily="18" charset="0"/>
              </a:rPr>
              <a:t>NCS </a:t>
            </a:r>
            <a:r>
              <a:rPr lang="en-US" sz="1400" b="1" i="1" dirty="0" err="1">
                <a:latin typeface="Times New Roman" pitchFamily="18" charset="0"/>
                <a:cs typeface="Times New Roman" pitchFamily="18" charset="0"/>
              </a:rPr>
              <a:t>chuyên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ngành</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Quản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lý</a:t>
            </a:r>
            <a:r>
              <a:rPr lang="en-US" sz="1400" b="1" i="1" dirty="0">
                <a:latin typeface="Times New Roman" pitchFamily="18" charset="0"/>
                <a:cs typeface="Times New Roman" pitchFamily="18" charset="0"/>
              </a:rPr>
              <a:t> du </a:t>
            </a:r>
            <a:r>
              <a:rPr lang="en-US" sz="1400" b="1" i="1" dirty="0" err="1">
                <a:latin typeface="Times New Roman" pitchFamily="18" charset="0"/>
                <a:cs typeface="Times New Roman" pitchFamily="18" charset="0"/>
              </a:rPr>
              <a:t>lịch</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Đại</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học</a:t>
            </a:r>
            <a:r>
              <a:rPr lang="en-US" sz="1400" b="1" i="1" dirty="0">
                <a:latin typeface="Times New Roman" pitchFamily="18" charset="0"/>
                <a:cs typeface="Times New Roman" pitchFamily="18" charset="0"/>
              </a:rPr>
              <a:t> Southern Cross, </a:t>
            </a:r>
            <a:r>
              <a:rPr lang="en-US" sz="1400" b="1" i="1" dirty="0" err="1">
                <a:latin typeface="Times New Roman" pitchFamily="18" charset="0"/>
                <a:cs typeface="Times New Roman" pitchFamily="18" charset="0"/>
              </a:rPr>
              <a:t>Úc</a:t>
            </a: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smtClean="0"/>
                <a:t>19</a:t>
              </a:r>
            </a:p>
            <a:p>
              <a:pPr algn="ctr"/>
              <a:r>
                <a:rPr lang="en-US" sz="800" b="1" dirty="0" smtClean="0"/>
                <a:t>THÁNG 9  </a:t>
              </a:r>
            </a:p>
            <a:p>
              <a:pPr algn="ctr"/>
              <a:r>
                <a:rPr lang="en-US" sz="800" b="1" dirty="0" smtClean="0"/>
                <a:t>2015</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GÓC NHÌN TRẺ</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533400" y="1066800"/>
            <a:ext cx="5829300" cy="1169551"/>
          </a:xfrm>
          <a:prstGeom prst="rect">
            <a:avLst/>
          </a:prstGeom>
          <a:noFill/>
          <a:ln>
            <a:noFill/>
          </a:ln>
        </p:spPr>
        <p:txBody>
          <a:bodyPr wrap="square" lIns="0" tIns="0" rIns="0" bIns="914400" rtlCol="0" anchor="t" anchorCtr="0">
            <a:spAutoFit/>
          </a:bodyPr>
          <a:lstStyle/>
          <a:p>
            <a:pPr algn="ctr"/>
            <a:r>
              <a:rPr lang="en-US" sz="1600" b="1" dirty="0" err="1">
                <a:latin typeface="Times New Roman" pitchFamily="18" charset="0"/>
                <a:cs typeface="Times New Roman" pitchFamily="18" charset="0"/>
              </a:rPr>
              <a:t>Lời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hứa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Trường</a:t>
            </a:r>
            <a:r>
              <a:rPr lang="en-US" sz="1600" b="1" dirty="0">
                <a:latin typeface="Times New Roman" pitchFamily="18" charset="0"/>
                <a:cs typeface="Times New Roman" pitchFamily="18" charset="0"/>
              </a:rPr>
              <a:t> Sa </a:t>
            </a:r>
            <a:r>
              <a:rPr lang="en-US" sz="1600" b="1" dirty="0" err="1">
                <a:latin typeface="Times New Roman" pitchFamily="18" charset="0"/>
                <a:cs typeface="Times New Roman" pitchFamily="18" charset="0"/>
              </a:rPr>
              <a:t>của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người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Việt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xa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xứ</a:t>
            </a:r>
            <a:r>
              <a:rPr lang="en-US" sz="200" i="1" dirty="0">
                <a:latin typeface="Times New Roman" pitchFamily="18" charset="0"/>
                <a:cs typeface="Times New Roman" pitchFamily="18" charset="0"/>
              </a:rPr>
              <a:t>  </a:t>
            </a:r>
            <a:r>
              <a:rPr lang="en-US" sz="1600" i="1" dirty="0">
                <a:latin typeface="Times New Roman" pitchFamily="18" charset="0"/>
                <a:cs typeface="Times New Roman" pitchFamily="18" charset="0"/>
              </a:rPr>
              <a:t>(</a:t>
            </a:r>
            <a:r>
              <a:rPr lang="en-US" sz="1600" i="1" dirty="0" err="1">
                <a:latin typeface="Times New Roman" pitchFamily="18" charset="0"/>
                <a:cs typeface="Times New Roman" pitchFamily="18" charset="0"/>
              </a:rPr>
              <a:t>tiếp</a:t>
            </a:r>
            <a:r>
              <a:rPr lang="en-US" sz="1600" i="1" dirty="0">
                <a:latin typeface="Times New Roman" pitchFamily="18" charset="0"/>
                <a:cs typeface="Times New Roman" pitchFamily="18" charset="0"/>
              </a:rPr>
              <a:t>)</a:t>
            </a:r>
          </a:p>
        </p:txBody>
      </p:sp>
      <p:pic>
        <p:nvPicPr>
          <p:cNvPr id="13" name="Picture 12" descr="Trường Sa, Hoàng Sa, Du học sinh, biển Đông, Tổ quốc, chủ quyền, Việt kiều">
            <a:hlinkClick r:id="rId7" tooltip="&quot; Đại biểu Kiều bào Đức tham gia chạy thử xuồng cao tốc CQ trước khi bàn&#10;            giao cho Hải quân Việt Nam. Ảnh: Phạm Mạnh Cường&quot;"/>
          </p:cNvPr>
          <p:cNvPicPr/>
          <p:nvPr/>
        </p:nvPicPr>
        <p:blipFill>
          <a:blip r:embed="rId8">
            <a:extLst>
              <a:ext uri="{28A0092B-C50C-407E-A947-70E740481C1C}">
                <a14:useLocalDpi xmlns:a14="http://schemas.microsoft.com/office/drawing/2010/main" val="0"/>
              </a:ext>
            </a:extLst>
          </a:blip>
          <a:srcRect/>
          <a:stretch>
            <a:fillRect/>
          </a:stretch>
        </p:blipFill>
        <p:spPr bwMode="auto">
          <a:xfrm>
            <a:off x="1411642" y="1661100"/>
            <a:ext cx="3922358" cy="2682300"/>
          </a:xfrm>
          <a:prstGeom prst="rect">
            <a:avLst/>
          </a:prstGeom>
          <a:noFill/>
          <a:ln>
            <a:noFill/>
          </a:ln>
        </p:spPr>
      </p:pic>
    </p:spTree>
    <p:extLst>
      <p:ext uri="{BB962C8B-B14F-4D97-AF65-F5344CB8AC3E}">
        <p14:creationId xmlns:p14="http://schemas.microsoft.com/office/powerpoint/2010/main" val="3274200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228600"/>
            <a:ext cx="5829300" cy="10833735"/>
          </a:xfrm>
          <a:prstGeom prst="rect">
            <a:avLst/>
          </a:prstGeom>
          <a:noFill/>
          <a:ln>
            <a:noFill/>
          </a:ln>
        </p:spPr>
        <p:txBody>
          <a:bodyPr wrap="square" lIns="0" tIns="0" rIns="0" bIns="914400" rtlCol="0" anchor="t" anchorCtr="0">
            <a:spAutoFit/>
          </a:bodyPr>
          <a:lstStyle/>
          <a:p>
            <a:pPr algn="ctr"/>
            <a:r>
              <a:rPr lang="en-US" sz="1400" b="1" dirty="0" err="1">
                <a:latin typeface="Times New Roman" pitchFamily="18" charset="0"/>
                <a:cs typeface="Times New Roman" pitchFamily="18" charset="0"/>
              </a:rPr>
              <a:t>Tinh</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thần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Tuyên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ngôn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Độc</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lập</a:t>
            </a:r>
            <a:r>
              <a:rPr lang="en-US" sz="1400" b="1" dirty="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trường</a:t>
            </a:r>
            <a:r>
              <a:rPr lang="en-US" sz="1400" b="1" dirty="0" smtClean="0">
                <a:latin typeface="Times New Roman" pitchFamily="18" charset="0"/>
                <a:cs typeface="Times New Roman" pitchFamily="18" charset="0"/>
              </a:rPr>
              <a:t> </a:t>
            </a:r>
            <a:r>
              <a:rPr lang="en-US" sz="1400" b="1" dirty="0" err="1">
                <a:latin typeface="Times New Roman" pitchFamily="18" charset="0"/>
                <a:cs typeface="Times New Roman" pitchFamily="18" charset="0"/>
              </a:rPr>
              <a:t>tồn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cùng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dân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tộc</a:t>
            </a:r>
            <a:r>
              <a:rPr lang="en-US" sz="1400" b="1" dirty="0">
                <a:latin typeface="Times New Roman" pitchFamily="18" charset="0"/>
                <a:cs typeface="Times New Roman" pitchFamily="18" charset="0"/>
              </a:rPr>
              <a:t>! </a:t>
            </a:r>
            <a:r>
              <a:rPr lang="en-US" sz="1400" b="1"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t>
            </a:r>
            <a:r>
              <a:rPr lang="en-US" sz="1400" i="1" dirty="0" err="1" smtClean="0">
                <a:latin typeface="Times New Roman" pitchFamily="18" charset="0"/>
                <a:cs typeface="Times New Roman" pitchFamily="18" charset="0"/>
              </a:rPr>
              <a:t>tiếp</a:t>
            </a:r>
            <a:r>
              <a:rPr lang="en-US" sz="1400" i="1" dirty="0" smtClean="0">
                <a:latin typeface="Times New Roman" pitchFamily="18" charset="0"/>
                <a:cs typeface="Times New Roman" pitchFamily="18" charset="0"/>
              </a:rPr>
              <a:t>)</a:t>
            </a:r>
          </a:p>
          <a:p>
            <a:pPr algn="just"/>
            <a:endParaRPr lang="en-US" sz="1400" b="1" i="1" dirty="0">
              <a:latin typeface="Times New Roman" pitchFamily="18" charset="0"/>
              <a:cs typeface="Times New Roman" pitchFamily="18" charset="0"/>
            </a:endParaRPr>
          </a:p>
          <a:p>
            <a:pPr algn="just"/>
            <a:r>
              <a:rPr lang="en-US" sz="1400" dirty="0" err="1">
                <a:latin typeface="Times New Roman" pitchFamily="18" charset="0"/>
                <a:ea typeface="Times" pitchFamily="34" charset="0"/>
                <a:cs typeface="Times New Roman" pitchFamily="18" charset="0"/>
              </a:rPr>
              <a:t>lịch</a:t>
            </a:r>
            <a:r>
              <a:rPr lang="en-US" sz="1400" dirty="0">
                <a:latin typeface="Times New Roman" pitchFamily="18" charset="0"/>
                <a:ea typeface="Times" pitchFamily="34" charset="0"/>
                <a:cs typeface="Times New Roman" pitchFamily="18" charset="0"/>
              </a:rPr>
              <a:t> </a:t>
            </a:r>
            <a:r>
              <a:rPr lang="en-US" sz="1400" dirty="0" err="1">
                <a:latin typeface="Times New Roman" pitchFamily="18" charset="0"/>
                <a:ea typeface="Times" pitchFamily="34" charset="0"/>
                <a:cs typeface="Times New Roman" pitchFamily="18" charset="0"/>
              </a:rPr>
              <a:t>sử</a:t>
            </a:r>
            <a:r>
              <a:rPr lang="en-US" sz="1400" dirty="0">
                <a:latin typeface="Times New Roman" pitchFamily="18" charset="0"/>
                <a:ea typeface="Times" pitchFamily="34" charset="0"/>
                <a:cs typeface="Times New Roman" pitchFamily="18" charset="0"/>
              </a:rPr>
              <a:t> </a:t>
            </a:r>
            <a:r>
              <a:rPr lang="en-US" sz="1400" dirty="0" err="1" smtClean="0">
                <a:latin typeface="Times New Roman" pitchFamily="18" charset="0"/>
                <a:ea typeface="Times" pitchFamily="34" charset="0"/>
                <a:cs typeface="Times New Roman" pitchFamily="18" charset="0"/>
              </a:rPr>
              <a:t>của</a:t>
            </a:r>
            <a:r>
              <a:rPr lang="en-US" sz="1400" dirty="0" smtClean="0">
                <a:latin typeface="Times New Roman" pitchFamily="18" charset="0"/>
                <a:ea typeface="Times" pitchFamily="34"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khẳng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mọi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do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mưu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phúc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do </a:t>
            </a:r>
            <a:r>
              <a:rPr lang="en-US" sz="1400" dirty="0" err="1">
                <a:latin typeface="Times New Roman" pitchFamily="18" charset="0"/>
                <a:cs typeface="Times New Roman" pitchFamily="18" charset="0"/>
              </a:rPr>
              <a:t>tạo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hóa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vọng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bị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bọn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cướp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áp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bào</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hẳn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nghĩa</a:t>
            </a:r>
            <a:r>
              <a:rPr lang="en-US" sz="1400" dirty="0">
                <a:latin typeface="Times New Roman" pitchFamily="18" charset="0"/>
                <a:cs typeface="Times New Roman" pitchFamily="18" charset="0"/>
              </a:rPr>
              <a:t>". </a:t>
            </a:r>
          </a:p>
          <a:p>
            <a:pPr algn="just"/>
            <a:r>
              <a:rPr lang="en-US" sz="1400" dirty="0">
                <a:latin typeface="Times New Roman" pitchFamily="18" charset="0"/>
                <a:cs typeface="Times New Roman" pitchFamily="18" charset="0"/>
              </a:rPr>
              <a:t> </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tiến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lịch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chưa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giờ</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a:t>
            </a:r>
            <a:r>
              <a:rPr lang="en-US" sz="1400" dirty="0" err="1">
                <a:latin typeface="Times New Roman" pitchFamily="18" charset="0"/>
                <a:cs typeface="Times New Roman" pitchFamily="18" charset="0"/>
              </a:rPr>
              <a:t>chịu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khuất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thẳm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sâu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lịch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hiểu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sâu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sắc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giàu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yêu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hòa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nghĩa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thắng</a:t>
            </a:r>
            <a:r>
              <a:rPr lang="en-US" sz="1400" dirty="0">
                <a:latin typeface="Times New Roman" pitchFamily="18" charset="0"/>
                <a:cs typeface="Times New Roman" pitchFamily="18" charset="0"/>
              </a:rPr>
              <a:t> hung </a:t>
            </a:r>
            <a:r>
              <a:rPr lang="en-US" sz="1400" dirty="0" err="1">
                <a:latin typeface="Times New Roman" pitchFamily="18" charset="0"/>
                <a:cs typeface="Times New Roman" pitchFamily="18" charset="0"/>
              </a:rPr>
              <a:t>tàn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góc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hơn</a:t>
            </a:r>
            <a:r>
              <a:rPr lang="en-US" sz="1400" dirty="0">
                <a:latin typeface="Times New Roman" pitchFamily="18" charset="0"/>
                <a:cs typeface="Times New Roman" pitchFamily="18" charset="0"/>
              </a:rPr>
              <a:t> 80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nay,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góc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minh </a:t>
            </a:r>
            <a:r>
              <a:rPr lang="en-US" sz="1400" dirty="0" err="1">
                <a:latin typeface="Times New Roman" pitchFamily="18" charset="0"/>
                <a:cs typeface="Times New Roman" pitchFamily="18" charset="0"/>
              </a:rPr>
              <a:t>chống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nay,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do!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a:t>
            </a:r>
          </a:p>
          <a:p>
            <a:pPr algn="just"/>
            <a:r>
              <a:rPr lang="en-US" sz="1400" dirty="0">
                <a:latin typeface="Times New Roman" pitchFamily="18" charset="0"/>
                <a:cs typeface="Times New Roman" pitchFamily="18" charset="0"/>
              </a:rPr>
              <a:t> </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Một</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góc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đầu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hưởng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do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do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bố</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thép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máu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mệnh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mở</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kỷ</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mới</a:t>
            </a:r>
            <a:r>
              <a:rPr lang="en-US" sz="1400" dirty="0">
                <a:latin typeface="Times New Roman" pitchFamily="18" charset="0"/>
                <a:cs typeface="Times New Roman" pitchFamily="18" charset="0"/>
              </a:rPr>
              <a:t>, to </a:t>
            </a:r>
            <a:r>
              <a:rPr lang="en-US" sz="1400" dirty="0" err="1">
                <a:latin typeface="Times New Roman" pitchFamily="18" charset="0"/>
                <a:cs typeface="Times New Roman" pitchFamily="18" charset="0"/>
              </a:rPr>
              <a:t>lớn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lịch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thời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đầu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lịch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khẳng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bố</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giành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tay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muốn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chiếm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nữa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19-12-1946, </a:t>
            </a:r>
            <a:r>
              <a:rPr lang="en-US" sz="1400" dirty="0" err="1">
                <a:latin typeface="Times New Roman" pitchFamily="18" charset="0"/>
                <a:cs typeface="Times New Roman" pitchFamily="18" charset="0"/>
              </a:rPr>
              <a:t>theo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triệu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tịch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Hồ</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a:t>
            </a:r>
            <a:r>
              <a:rPr lang="en-US" sz="1400" dirty="0">
                <a:latin typeface="Times New Roman" pitchFamily="18" charset="0"/>
                <a:cs typeface="Times New Roman" pitchFamily="18" charset="0"/>
              </a:rPr>
              <a:t> Minh,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lại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súng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súng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gươm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gươm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gươm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thuổng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gậy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gộc</a:t>
            </a:r>
            <a:r>
              <a:rPr lang="en-US" sz="1400" dirty="0">
                <a:latin typeface="Times New Roman" pitchFamily="18" charset="0"/>
                <a:cs typeface="Times New Roman" pitchFamily="18" charset="0"/>
              </a:rPr>
              <a:t>. Ai </a:t>
            </a:r>
            <a:r>
              <a:rPr lang="en-US" sz="1400" dirty="0" err="1">
                <a:latin typeface="Times New Roman" pitchFamily="18" charset="0"/>
                <a:cs typeface="Times New Roman" pitchFamily="18" charset="0"/>
              </a:rPr>
              <a:t>cũng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cứu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gọi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mỗi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yêu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chịu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chịu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lượng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giữ</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do,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dưới</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lãnh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Đảng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cuộc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Điện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chấn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địa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cầu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Mùa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Xuân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lập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tộc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bảo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toàn</a:t>
            </a:r>
            <a:r>
              <a:rPr lang="en-US" sz="1400" dirty="0" smtClean="0">
                <a:latin typeface="Times New Roman" pitchFamily="18" charset="0"/>
                <a:cs typeface="Times New Roman" pitchFamily="18" charset="0"/>
              </a:rPr>
              <a:t>.</a:t>
            </a:r>
          </a:p>
          <a:p>
            <a:pPr algn="just" defTabSz="457200"/>
            <a:endParaRPr lang="en-US" sz="700" dirty="0" smtClean="0">
              <a:latin typeface="Times New Roman" pitchFamily="18" charset="0"/>
              <a:ea typeface="Times" pitchFamily="34"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đổi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hòa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hợp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hữu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chảy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lịch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vậy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tưởng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nghĩa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chi </a:t>
            </a:r>
            <a:r>
              <a:rPr lang="en-US" sz="1400" dirty="0" err="1">
                <a:latin typeface="Times New Roman" pitchFamily="18" charset="0"/>
                <a:cs typeface="Times New Roman" pitchFamily="18" charset="0"/>
              </a:rPr>
              <a:t>phối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vẫn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xen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ích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chi </a:t>
            </a:r>
            <a:r>
              <a:rPr lang="en-US" sz="1400" dirty="0" err="1">
                <a:latin typeface="Times New Roman" pitchFamily="18" charset="0"/>
                <a:cs typeface="Times New Roman" pitchFamily="18" charset="0"/>
              </a:rPr>
              <a:t>phối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cũng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nằm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ngoài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p>
          <a:p>
            <a:pPr algn="just" defTabSz="457200"/>
            <a:r>
              <a:rPr lang="en-US" sz="1400" dirty="0" err="1" smtClean="0">
                <a:noFill/>
                <a:latin typeface="Times New Roman" pitchFamily="18" charset="0"/>
                <a:cs typeface="Times New Roman" pitchFamily="18" charset="0"/>
              </a:rPr>
              <a:t>thương</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binh</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tưởng</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nhớ</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đến</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các</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gia</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đình</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tử</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sĩ</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tưởng</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nhớ</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đến</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những</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người</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vô</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danh</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anh</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hùng</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họ</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đã</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góp</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phần</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xương</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máu</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cho</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cuộc</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kháng</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chiến</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vĩ</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đại</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của</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dân</a:t>
            </a:r>
            <a:r>
              <a:rPr lang="en-US" sz="1400" dirty="0" smtClean="0">
                <a:noFill/>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tộc</a:t>
            </a:r>
            <a:r>
              <a:rPr lang="en-US" sz="1400" dirty="0" smtClean="0">
                <a:noFill/>
                <a:latin typeface="Times New Roman" pitchFamily="18" charset="0"/>
                <a:cs typeface="Times New Roman" pitchFamily="18" charset="0"/>
              </a:rPr>
              <a:t> ta</a:t>
            </a:r>
            <a:endParaRPr lang="en-US" sz="1400" b="1" i="1" dirty="0" smtClean="0">
              <a:noFill/>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dirty="0" smtClean="0"/>
                <a:t> </a:t>
              </a:r>
              <a:r>
                <a:rPr lang="en-US" sz="1300" b="1" dirty="0" smtClean="0"/>
                <a:t>2</a:t>
              </a:r>
            </a:p>
            <a:p>
              <a:pPr algn="ctr"/>
              <a:r>
                <a:rPr lang="en-US" sz="800" b="1" dirty="0" smtClean="0"/>
                <a:t>THÁNG 9  </a:t>
              </a:r>
            </a:p>
            <a:p>
              <a:pPr algn="ctr"/>
              <a:r>
                <a:rPr lang="en-US" sz="800" b="1" dirty="0" smtClean="0"/>
                <a:t>2015</a:t>
              </a:r>
              <a:endParaRPr lang="en-US" sz="800" b="1" dirty="0"/>
            </a:p>
          </p:txBody>
        </p:sp>
      </p:grpSp>
    </p:spTree>
    <p:extLst>
      <p:ext uri="{BB962C8B-B14F-4D97-AF65-F5344CB8AC3E}">
        <p14:creationId xmlns:p14="http://schemas.microsoft.com/office/powerpoint/2010/main" val="2352979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1066800"/>
            <a:ext cx="5829300" cy="1231106"/>
          </a:xfrm>
          <a:prstGeom prst="rect">
            <a:avLst/>
          </a:prstGeom>
          <a:noFill/>
          <a:ln>
            <a:noFill/>
          </a:ln>
        </p:spPr>
        <p:txBody>
          <a:bodyPr wrap="square" lIns="0" tIns="0" rIns="0" bIns="914400" rtlCol="0" anchor="t" anchorCtr="0">
            <a:spAutoFit/>
          </a:bodyPr>
          <a:lstStyle/>
          <a:p>
            <a:pPr algn="ctr"/>
            <a:r>
              <a:rPr lang="en-US" sz="2000" b="1" dirty="0" err="1">
                <a:latin typeface="Times New Roman" pitchFamily="18" charset="0"/>
                <a:cs typeface="Times New Roman" pitchFamily="18" charset="0"/>
              </a:rPr>
              <a:t>Nghiện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facebook</a:t>
            </a:r>
            <a:r>
              <a:rPr lang="en-US" sz="2000" b="1" dirty="0">
                <a:latin typeface="Times New Roman" pitchFamily="18" charset="0"/>
                <a:cs typeface="Times New Roman" pitchFamily="18" charset="0"/>
              </a:rPr>
              <a:t> -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nguy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hiểm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khó</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lường</a:t>
            </a:r>
            <a:endParaRPr lang="en-US" dirty="0">
              <a:latin typeface="Times New Roman" pitchFamily="18" charset="0"/>
              <a:cs typeface="Times New Roman" pitchFamily="18" charset="0"/>
            </a:endParaRPr>
          </a:p>
        </p:txBody>
      </p:sp>
      <p:sp>
        <p:nvSpPr>
          <p:cNvPr id="17" name="TextBox 16"/>
          <p:cNvSpPr txBox="1"/>
          <p:nvPr/>
        </p:nvSpPr>
        <p:spPr>
          <a:xfrm>
            <a:off x="533400" y="1600200"/>
            <a:ext cx="5829300" cy="8833187"/>
          </a:xfrm>
          <a:prstGeom prst="rect">
            <a:avLst/>
          </a:prstGeom>
          <a:noFill/>
          <a:ln>
            <a:noFill/>
          </a:ln>
        </p:spPr>
        <p:txBody>
          <a:bodyPr wrap="square" lIns="0" tIns="0" rIns="0" bIns="914400" rtlCol="0" anchor="t" anchorCtr="0">
            <a:spAutoFit/>
          </a:bodyPr>
          <a:lstStyle/>
          <a:p>
            <a:pPr algn="just" defTabSz="457200">
              <a:spcBef>
                <a:spcPts val="600"/>
              </a:spcBef>
              <a:tabLst>
                <a:tab pos="457200" algn="l"/>
              </a:tabLst>
            </a:pPr>
            <a:r>
              <a:rPr lang="en-US" sz="1400" b="1" i="1" dirty="0" err="1">
                <a:latin typeface="Times New Roman" pitchFamily="18" charset="0"/>
                <a:cs typeface="Times New Roman" pitchFamily="18" charset="0"/>
              </a:rPr>
              <a:t>Bản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chất</a:t>
            </a:r>
            <a:r>
              <a:rPr lang="en-US" sz="1400" b="1" i="1" dirty="0">
                <a:latin typeface="Times New Roman" pitchFamily="18" charset="0"/>
                <a:cs typeface="Times New Roman" pitchFamily="18" charset="0"/>
              </a:rPr>
              <a:t> Facebook </a:t>
            </a:r>
            <a:r>
              <a:rPr lang="en-US" sz="1400" b="1" i="1" dirty="0" err="1">
                <a:latin typeface="Times New Roman" pitchFamily="18" charset="0"/>
                <a:cs typeface="Times New Roman" pitchFamily="18" charset="0"/>
              </a:rPr>
              <a:t>không</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xấu</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nhưng</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với</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nhiều</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bạn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trẻ</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chưa</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kiểm</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soát</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tốt</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để</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giá</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trị</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ảo</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trên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mạng</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kiểm</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soát</a:t>
            </a:r>
            <a:r>
              <a:rPr lang="en-US" sz="1400" b="1" i="1" dirty="0">
                <a:latin typeface="Times New Roman" pitchFamily="18" charset="0"/>
                <a:cs typeface="Times New Roman" pitchFamily="18" charset="0"/>
              </a:rPr>
              <a:t>, chi </a:t>
            </a:r>
            <a:r>
              <a:rPr lang="en-US" sz="1400" b="1" i="1" dirty="0" err="1">
                <a:latin typeface="Times New Roman" pitchFamily="18" charset="0"/>
                <a:cs typeface="Times New Roman" pitchFamily="18" charset="0"/>
              </a:rPr>
              <a:t>phối</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thì</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không</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chỉ</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bị</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nghiện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làm</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mất</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thời</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gian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mà</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còn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tự</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gây</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cho</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mình</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nhiều</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mối</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nguy</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hiểm</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khó</a:t>
            </a:r>
            <a:r>
              <a:rPr lang="en-US" sz="1400" b="1" i="1" dirty="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lường</a:t>
            </a:r>
            <a:endParaRPr lang="en-US" sz="1400" b="1" i="1" dirty="0" smtClean="0">
              <a:latin typeface="Times New Roman" pitchFamily="18" charset="0"/>
              <a:cs typeface="Times New Roman" pitchFamily="18" charset="0"/>
            </a:endParaRPr>
          </a:p>
          <a:p>
            <a:pPr algn="just" defTabSz="457200">
              <a:spcBef>
                <a:spcPts val="600"/>
              </a:spcBef>
              <a:tabLst>
                <a:tab pos="457200" algn="l"/>
              </a:tabLst>
            </a:pPr>
            <a:endParaRPr lang="en-US" sz="1000" dirty="0">
              <a:latin typeface="Times New Roman" pitchFamily="18" charset="0"/>
              <a:cs typeface="Times New Roman" pitchFamily="18" charset="0"/>
            </a:endParaRPr>
          </a:p>
          <a:p>
            <a:pPr algn="just" defTabSz="457200"/>
            <a:r>
              <a:rPr lang="en-US" sz="1400" b="1" i="1" dirty="0" err="1">
                <a:latin typeface="Times New Roman" pitchFamily="18" charset="0"/>
                <a:cs typeface="Times New Roman" pitchFamily="18" charset="0"/>
              </a:rPr>
              <a:t>Sức</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hút</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và</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nguy</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cơ</a:t>
            </a:r>
            <a:endParaRPr lang="en-US" sz="1400" dirty="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Giao</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tiếp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con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đặc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ở </a:t>
            </a:r>
            <a:r>
              <a:rPr lang="en-US" sz="1400" dirty="0" err="1">
                <a:latin typeface="Times New Roman" pitchFamily="18" charset="0"/>
                <a:cs typeface="Times New Roman" pitchFamily="18" charset="0"/>
              </a:rPr>
              <a:t>giới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lứa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tuổi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thích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tụm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tụm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xúc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thì</a:t>
            </a:r>
            <a:r>
              <a:rPr lang="en-US" sz="1400" dirty="0">
                <a:latin typeface="Times New Roman" pitchFamily="18" charset="0"/>
                <a:cs typeface="Times New Roman" pitchFamily="18" charset="0"/>
              </a:rPr>
              <a:t> Facebook </a:t>
            </a:r>
            <a:r>
              <a:rPr lang="en-US" sz="1400" dirty="0" err="1">
                <a:latin typeface="Times New Roman" pitchFamily="18" charset="0"/>
                <a:cs typeface="Times New Roman" pitchFamily="18" charset="0"/>
              </a:rPr>
              <a:t>trở</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dạng</a:t>
            </a:r>
            <a:r>
              <a:rPr lang="en-US" sz="1400" dirty="0">
                <a:latin typeface="Times New Roman" pitchFamily="18" charset="0"/>
                <a:cs typeface="Times New Roman" pitchFamily="18" charset="0"/>
              </a:rPr>
              <a:t>.</a:t>
            </a:r>
          </a:p>
          <a:p>
            <a:pPr algn="just" defTabSz="457200">
              <a:spcBef>
                <a:spcPts val="600"/>
              </a:spcBef>
              <a:tabLst>
                <a:tab pos="457200" algn="l"/>
              </a:tabLst>
            </a:pPr>
            <a:endParaRPr lang="en-US" sz="100" dirty="0" smtClean="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Ngày</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nay, Facebook </a:t>
            </a:r>
            <a:r>
              <a:rPr lang="en-US" sz="1400" dirty="0" err="1">
                <a:latin typeface="Times New Roman" pitchFamily="18" charset="0"/>
                <a:cs typeface="Times New Roman" pitchFamily="18" charset="0"/>
              </a:rPr>
              <a:t>trở</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thiếu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nguy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lớn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dễ</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đắm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chìm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giới</a:t>
            </a:r>
            <a:r>
              <a:rPr lang="en-US" sz="1400" dirty="0">
                <a:latin typeface="Times New Roman" pitchFamily="18" charset="0"/>
                <a:cs typeface="Times New Roman" pitchFamily="18" charset="0"/>
              </a:rPr>
              <a:t> online </a:t>
            </a:r>
            <a:r>
              <a:rPr lang="en-US" sz="1400" dirty="0" err="1">
                <a:latin typeface="Times New Roman" pitchFamily="18" charset="0"/>
                <a:cs typeface="Times New Roman" pitchFamily="18" charset="0"/>
              </a:rPr>
              <a:t>vô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bị</a:t>
            </a:r>
            <a:r>
              <a:rPr lang="en-US" sz="1400" dirty="0">
                <a:latin typeface="Times New Roman" pitchFamily="18" charset="0"/>
                <a:cs typeface="Times New Roman" pitchFamily="18" charset="0"/>
              </a:rPr>
              <a:t>” Facebook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lấn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chuyện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lấn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cha </a:t>
            </a:r>
            <a:r>
              <a:rPr lang="en-US" sz="1400" dirty="0" err="1">
                <a:latin typeface="Times New Roman" pitchFamily="18" charset="0"/>
                <a:cs typeface="Times New Roman" pitchFamily="18" charset="0"/>
              </a:rPr>
              <a:t>mẹ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Lúc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Facebook </a:t>
            </a:r>
            <a:r>
              <a:rPr lang="en-US" sz="1400" dirty="0" err="1">
                <a:latin typeface="Times New Roman" pitchFamily="18" charset="0"/>
                <a:cs typeface="Times New Roman" pitchFamily="18" charset="0"/>
              </a:rPr>
              <a:t>như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mê</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endParaRPr lang="en-US" sz="1400" dirty="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Một</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nguy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lớn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kém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dễ</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cuốn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Tút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tấm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đẹp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hút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thích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câu</a:t>
            </a:r>
            <a:r>
              <a:rPr lang="en-US" sz="1400" dirty="0">
                <a:latin typeface="Times New Roman" pitchFamily="18" charset="0"/>
                <a:cs typeface="Times New Roman" pitchFamily="18" charset="0"/>
              </a:rPr>
              <a:t> status (</a:t>
            </a:r>
            <a:r>
              <a:rPr lang="en-US" sz="1400" dirty="0" err="1">
                <a:latin typeface="Times New Roman" pitchFamily="18" charset="0"/>
                <a:cs typeface="Times New Roman" pitchFamily="18" charset="0"/>
              </a:rPr>
              <a:t>trạng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hút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quả</a:t>
            </a:r>
            <a:r>
              <a:rPr lang="en-US" sz="1400" dirty="0">
                <a:latin typeface="Times New Roman" pitchFamily="18" charset="0"/>
                <a:cs typeface="Times New Roman" pitchFamily="18" charset="0"/>
              </a:rPr>
              <a:t>.</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Chúng</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ta </a:t>
            </a:r>
            <a:r>
              <a:rPr lang="en-US" sz="1400" dirty="0" err="1">
                <a:latin typeface="Times New Roman" pitchFamily="18" charset="0"/>
                <a:cs typeface="Times New Roman" pitchFamily="18" charset="0"/>
              </a:rPr>
              <a:t>rất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câu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chuyện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tung</a:t>
            </a:r>
            <a:r>
              <a:rPr lang="en-US" sz="1400" dirty="0">
                <a:latin typeface="Times New Roman" pitchFamily="18" charset="0"/>
                <a:cs typeface="Times New Roman" pitchFamily="18" charset="0"/>
              </a:rPr>
              <a:t> clip </a:t>
            </a:r>
            <a:r>
              <a:rPr lang="en-US" sz="1400" dirty="0" err="1">
                <a:latin typeface="Times New Roman" pitchFamily="18" charset="0"/>
                <a:cs typeface="Times New Roman" pitchFamily="18" charset="0"/>
              </a:rPr>
              <a:t>đen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lên</a:t>
            </a:r>
            <a:r>
              <a:rPr lang="en-US" sz="1400" dirty="0">
                <a:latin typeface="Times New Roman" pitchFamily="18" charset="0"/>
                <a:cs typeface="Times New Roman" pitchFamily="18" charset="0"/>
              </a:rPr>
              <a:t> Facebook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rồi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thậm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hợp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xấu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chuyện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xấu</a:t>
            </a:r>
            <a:r>
              <a:rPr lang="en-US" sz="1400" dirty="0">
                <a:latin typeface="Times New Roman" pitchFamily="18" charset="0"/>
                <a:cs typeface="Times New Roman" pitchFamily="18" charset="0"/>
              </a:rPr>
              <a:t> cha </a:t>
            </a:r>
            <a:r>
              <a:rPr lang="en-US" sz="1400" dirty="0" err="1">
                <a:latin typeface="Times New Roman" pitchFamily="18" charset="0"/>
                <a:cs typeface="Times New Roman" pitchFamily="18" charset="0"/>
              </a:rPr>
              <a:t>mẹ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xấu</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thầy</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cô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dẫn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búa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rìu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buộc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Thậm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ghép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xấu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Bản</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chất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mạng</a:t>
            </a:r>
            <a:r>
              <a:rPr lang="en-US" sz="1400" dirty="0">
                <a:latin typeface="Times New Roman" pitchFamily="18" charset="0"/>
                <a:cs typeface="Times New Roman" pitchFamily="18" charset="0"/>
              </a:rPr>
              <a:t> Facebook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xấu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chưa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soát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tốt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soát</a:t>
            </a:r>
            <a:r>
              <a:rPr lang="en-US" sz="1400" dirty="0">
                <a:latin typeface="Times New Roman" pitchFamily="18" charset="0"/>
                <a:cs typeface="Times New Roman" pitchFamily="18" charset="0"/>
              </a:rPr>
              <a:t>, chi </a:t>
            </a:r>
            <a:r>
              <a:rPr lang="en-US" sz="1400" dirty="0" err="1">
                <a:latin typeface="Times New Roman" pitchFamily="18" charset="0"/>
                <a:cs typeface="Times New Roman" pitchFamily="18" charset="0"/>
              </a:rPr>
              <a:t>phối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nguy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lường</a:t>
            </a:r>
            <a:r>
              <a:rPr lang="en-US" sz="1400" dirty="0">
                <a:latin typeface="Times New Roman" pitchFamily="18" charset="0"/>
                <a:cs typeface="Times New Roman" pitchFamily="18" charset="0"/>
              </a:rPr>
              <a:t>.</a:t>
            </a:r>
          </a:p>
          <a:p>
            <a:pPr algn="just" defTabSz="457200"/>
            <a:r>
              <a:rPr lang="en-US" sz="1400" b="1" i="1" dirty="0" err="1">
                <a:latin typeface="Times New Roman" pitchFamily="18" charset="0"/>
                <a:cs typeface="Times New Roman" pitchFamily="18" charset="0"/>
              </a:rPr>
              <a:t>Biến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hại</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thành</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lợi</a:t>
            </a:r>
            <a:endParaRPr lang="en-US" sz="1400" dirty="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Nếu</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sử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đúng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đắn</a:t>
            </a:r>
            <a:r>
              <a:rPr lang="en-US" sz="1400" dirty="0">
                <a:latin typeface="Times New Roman" pitchFamily="18" charset="0"/>
                <a:cs typeface="Times New Roman" pitchFamily="18" charset="0"/>
              </a:rPr>
              <a:t>, Facebook </a:t>
            </a:r>
            <a:r>
              <a:rPr lang="en-US" sz="1400" dirty="0" err="1">
                <a:latin typeface="Times New Roman" pitchFamily="18" charset="0"/>
                <a:cs typeface="Times New Roman" pitchFamily="18" charset="0"/>
              </a:rPr>
              <a:t>sẽ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hỏi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thậm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trở</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lớp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online,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tuyến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tưởng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ảnh</a:t>
            </a:r>
            <a:r>
              <a:rPr lang="en-US" sz="1400" dirty="0">
                <a:latin typeface="Times New Roman" pitchFamily="18" charset="0"/>
                <a:cs typeface="Times New Roman" pitchFamily="18" charset="0"/>
              </a:rPr>
              <a:t> ý </a:t>
            </a:r>
            <a:r>
              <a:rPr lang="en-US" sz="1400" dirty="0" err="1">
                <a:latin typeface="Times New Roman" pitchFamily="18" charset="0"/>
                <a:cs typeface="Times New Roman" pitchFamily="18" charset="0"/>
              </a:rPr>
              <a:t>nghĩa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trên</a:t>
            </a:r>
            <a:r>
              <a:rPr lang="en-US" sz="1400" dirty="0">
                <a:latin typeface="Times New Roman" pitchFamily="18" charset="0"/>
                <a:cs typeface="Times New Roman" pitchFamily="18" charset="0"/>
              </a:rPr>
              <a:t> Facebook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đổi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suy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nghìn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huấn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câu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chuyện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đổi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con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quả</a:t>
            </a:r>
            <a:r>
              <a:rPr lang="en-US" sz="1400" dirty="0">
                <a:latin typeface="Times New Roman" pitchFamily="18" charset="0"/>
                <a:cs typeface="Times New Roman" pitchFamily="18" charset="0"/>
              </a:rPr>
              <a:t> chia </a:t>
            </a:r>
            <a:r>
              <a:rPr lang="en-US" sz="1400" dirty="0" err="1">
                <a:latin typeface="Times New Roman" pitchFamily="18" charset="0"/>
                <a:cs typeface="Times New Roman" pitchFamily="18" charset="0"/>
              </a:rPr>
              <a:t>sẻ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điệp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Facebook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hưởng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lớp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thật</a:t>
            </a:r>
            <a:r>
              <a:rPr lang="en-US" sz="1400" dirty="0">
                <a:latin typeface="Times New Roman" pitchFamily="18" charset="0"/>
                <a:cs typeface="Times New Roman" pitchFamily="18" charset="0"/>
              </a:rPr>
              <a:t>.</a:t>
            </a:r>
          </a:p>
          <a:p>
            <a:pPr algn="just" defTabSz="457200"/>
            <a:endParaRPr lang="en-US" sz="1400" dirty="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smtClean="0"/>
                <a:t>20</a:t>
              </a:r>
            </a:p>
            <a:p>
              <a:pPr algn="ctr"/>
              <a:r>
                <a:rPr lang="en-US" sz="800" b="1" dirty="0" smtClean="0"/>
                <a:t>THÁNG 9  </a:t>
              </a:r>
            </a:p>
            <a:p>
              <a:pPr algn="ctr"/>
              <a:r>
                <a:rPr lang="en-US" sz="800" b="1" dirty="0" smtClean="0"/>
                <a:t>2015</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GÓC NHÌN TRẺ</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val="1480861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1066800"/>
            <a:ext cx="5829300" cy="1231106"/>
          </a:xfrm>
          <a:prstGeom prst="rect">
            <a:avLst/>
          </a:prstGeom>
          <a:noFill/>
          <a:ln>
            <a:noFill/>
          </a:ln>
        </p:spPr>
        <p:txBody>
          <a:bodyPr wrap="square" lIns="0" tIns="0" rIns="0" bIns="914400" rtlCol="0" anchor="t" anchorCtr="0">
            <a:spAutoFit/>
          </a:bodyPr>
          <a:lstStyle/>
          <a:p>
            <a:pPr algn="ctr"/>
            <a:r>
              <a:rPr lang="en-US" sz="2000" b="1" dirty="0" err="1">
                <a:latin typeface="Times New Roman" pitchFamily="18" charset="0"/>
                <a:cs typeface="Times New Roman" pitchFamily="18" charset="0"/>
              </a:rPr>
              <a:t>Nghiện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facebook</a:t>
            </a:r>
            <a:r>
              <a:rPr lang="en-US" sz="2000" b="1" dirty="0">
                <a:latin typeface="Times New Roman" pitchFamily="18" charset="0"/>
                <a:cs typeface="Times New Roman" pitchFamily="18" charset="0"/>
              </a:rPr>
              <a:t> -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nguy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hiểm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khó</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lường</a:t>
            </a:r>
            <a:r>
              <a:rPr lang="en-US" sz="2000" b="1" dirty="0">
                <a:latin typeface="Times New Roman" pitchFamily="18" charset="0"/>
                <a:cs typeface="Times New Roman" pitchFamily="18" charset="0"/>
              </a:rPr>
              <a:t> </a:t>
            </a:r>
            <a:r>
              <a:rPr lang="en-US" sz="1400" i="1" dirty="0" smtClean="0">
                <a:latin typeface="Times New Roman" pitchFamily="18" charset="0"/>
                <a:cs typeface="Times New Roman" pitchFamily="18" charset="0"/>
              </a:rPr>
              <a:t>(</a:t>
            </a:r>
            <a:r>
              <a:rPr lang="en-US" sz="1400" i="1" dirty="0" err="1" smtClean="0">
                <a:latin typeface="Times New Roman" pitchFamily="18" charset="0"/>
                <a:cs typeface="Times New Roman" pitchFamily="18" charset="0"/>
              </a:rPr>
              <a:t>tiếp</a:t>
            </a:r>
            <a:r>
              <a:rPr lang="en-US" sz="1400" i="1" dirty="0" smtClean="0">
                <a:latin typeface="Times New Roman" pitchFamily="18" charset="0"/>
                <a:cs typeface="Times New Roman" pitchFamily="18" charset="0"/>
              </a:rPr>
              <a:t>)</a:t>
            </a:r>
            <a:endParaRPr lang="en-US" i="1" dirty="0">
              <a:latin typeface="Times New Roman" pitchFamily="18" charset="0"/>
              <a:cs typeface="Times New Roman" pitchFamily="18" charset="0"/>
            </a:endParaRPr>
          </a:p>
        </p:txBody>
      </p:sp>
      <p:sp>
        <p:nvSpPr>
          <p:cNvPr id="17" name="TextBox 16"/>
          <p:cNvSpPr txBox="1"/>
          <p:nvPr/>
        </p:nvSpPr>
        <p:spPr>
          <a:xfrm>
            <a:off x="533400" y="1600200"/>
            <a:ext cx="5829300" cy="8956298"/>
          </a:xfrm>
          <a:prstGeom prst="rect">
            <a:avLst/>
          </a:prstGeom>
          <a:noFill/>
          <a:ln>
            <a:noFill/>
          </a:ln>
        </p:spPr>
        <p:txBody>
          <a:bodyPr wrap="square" lIns="0" tIns="0" rIns="0" bIns="914400" rtlCol="0" anchor="t" anchorCtr="0">
            <a:spAutoFit/>
          </a:bodyPr>
          <a:lstStyle/>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ctr" defTabSz="457200"/>
            <a:endParaRPr lang="en-US" sz="1100" i="1" dirty="0" smtClean="0">
              <a:latin typeface="Times New Roman" pitchFamily="18" charset="0"/>
              <a:cs typeface="Times New Roman" pitchFamily="18" charset="0"/>
            </a:endParaRPr>
          </a:p>
          <a:p>
            <a:pPr algn="ctr" defTabSz="457200"/>
            <a:r>
              <a:rPr lang="en-US" sz="1100" i="1" dirty="0" err="1" smtClean="0">
                <a:latin typeface="Times New Roman" pitchFamily="18" charset="0"/>
                <a:cs typeface="Times New Roman" pitchFamily="18" charset="0"/>
              </a:rPr>
              <a:t>Lớp</a:t>
            </a:r>
            <a:r>
              <a:rPr lang="en-US" sz="1100" i="1" dirty="0" smtClean="0">
                <a:latin typeface="Times New Roman" pitchFamily="18" charset="0"/>
                <a:cs typeface="Times New Roman" pitchFamily="18" charset="0"/>
              </a:rPr>
              <a:t> </a:t>
            </a:r>
            <a:r>
              <a:rPr lang="en-US" sz="1100" i="1" dirty="0" err="1">
                <a:latin typeface="Times New Roman" pitchFamily="18" charset="0"/>
                <a:cs typeface="Times New Roman" pitchFamily="18" charset="0"/>
              </a:rPr>
              <a:t>học</a:t>
            </a:r>
            <a:r>
              <a:rPr lang="en-US" sz="1100" i="1" dirty="0">
                <a:latin typeface="Times New Roman" pitchFamily="18" charset="0"/>
                <a:cs typeface="Times New Roman" pitchFamily="18" charset="0"/>
              </a:rPr>
              <a:t> Marketing </a:t>
            </a:r>
            <a:r>
              <a:rPr lang="en-US" sz="1100" i="1" dirty="0" err="1">
                <a:latin typeface="Times New Roman" pitchFamily="18" charset="0"/>
                <a:cs typeface="Times New Roman" pitchFamily="18" charset="0"/>
              </a:rPr>
              <a:t>trên</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mạng</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xã</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hội</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thu</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hút</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đông</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học</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viên</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Ảnh</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Hồng</a:t>
            </a:r>
            <a:r>
              <a:rPr lang="en-US" sz="1100" i="1" dirty="0">
                <a:latin typeface="Times New Roman" pitchFamily="18" charset="0"/>
                <a:cs typeface="Times New Roman" pitchFamily="18" charset="0"/>
              </a:rPr>
              <a:t> </a:t>
            </a:r>
            <a:r>
              <a:rPr lang="en-US" sz="1100" i="1" dirty="0" err="1">
                <a:latin typeface="Times New Roman" pitchFamily="18" charset="0"/>
                <a:cs typeface="Times New Roman" pitchFamily="18" charset="0"/>
              </a:rPr>
              <a:t>Vĩnh</a:t>
            </a:r>
            <a:endParaRPr lang="en-US" sz="1100" i="1" dirty="0">
              <a:latin typeface="Times New Roman" pitchFamily="18" charset="0"/>
              <a:cs typeface="Times New Roman" pitchFamily="18" charset="0"/>
            </a:endParaRPr>
          </a:p>
          <a:p>
            <a:pPr algn="just" defTabSz="457200"/>
            <a:endParaRPr lang="en-US" sz="800" dirty="0" smtClean="0">
              <a:latin typeface="Times New Roman" pitchFamily="18" charset="0"/>
              <a:cs typeface="Times New Roman" pitchFamily="18" charset="0"/>
            </a:endParaRPr>
          </a:p>
          <a:p>
            <a:pPr algn="just" defTabSz="457200"/>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Ngoài</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Facebook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trò</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gửi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hầu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lúc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câu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hỏi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gửi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thông</a:t>
            </a:r>
            <a:r>
              <a:rPr lang="en-US" sz="1400" dirty="0">
                <a:latin typeface="Times New Roman" pitchFamily="18" charset="0"/>
                <a:cs typeface="Times New Roman" pitchFamily="18" charset="0"/>
              </a:rPr>
              <a:t> qua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comment (</a:t>
            </a:r>
            <a:r>
              <a:rPr lang="en-US" sz="1400" dirty="0" err="1">
                <a:latin typeface="Times New Roman" pitchFamily="18" charset="0"/>
                <a:cs typeface="Times New Roman" pitchFamily="18" charset="0"/>
              </a:rPr>
              <a:t>bình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mặt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tích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cực</a:t>
            </a:r>
            <a:r>
              <a:rPr lang="en-US" sz="1400" dirty="0">
                <a:latin typeface="Times New Roman" pitchFamily="18" charset="0"/>
                <a:cs typeface="Times New Roman" pitchFamily="18" charset="0"/>
              </a:rPr>
              <a:t>, Facebook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trở</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Đó</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chỉ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tích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thấy</a:t>
            </a:r>
            <a:r>
              <a:rPr lang="en-US" sz="1400" dirty="0">
                <a:latin typeface="Times New Roman" pitchFamily="18" charset="0"/>
                <a:cs typeface="Times New Roman" pitchFamily="18" charset="0"/>
              </a:rPr>
              <a:t>, Facebook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chức</a:t>
            </a:r>
            <a:r>
              <a:rPr lang="en-US" sz="1400" dirty="0">
                <a:latin typeface="Times New Roman" pitchFamily="18" charset="0"/>
                <a:cs typeface="Times New Roman" pitchFamily="18" charset="0"/>
              </a:rPr>
              <a:t> chia </a:t>
            </a:r>
            <a:r>
              <a:rPr lang="en-US" sz="1400" dirty="0" err="1">
                <a:latin typeface="Times New Roman" pitchFamily="18" charset="0"/>
                <a:cs typeface="Times New Roman" pitchFamily="18" charset="0"/>
              </a:rPr>
              <a:t>sẻ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điệp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chuyển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thông</a:t>
            </a:r>
            <a:r>
              <a:rPr lang="en-US" sz="1400" dirty="0">
                <a:latin typeface="Times New Roman" pitchFamily="18" charset="0"/>
                <a:cs typeface="Times New Roman" pitchFamily="18" charset="0"/>
              </a:rPr>
              <a:t> tin,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lớp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online,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vấn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tuyến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tưởng</a:t>
            </a:r>
            <a:r>
              <a:rPr lang="en-US" sz="1400" dirty="0">
                <a:latin typeface="Times New Roman" pitchFamily="18" charset="0"/>
                <a:cs typeface="Times New Roman" pitchFamily="18" charset="0"/>
              </a:rPr>
              <a:t>.</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Sau</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vụ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nữ</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15 </a:t>
            </a:r>
            <a:r>
              <a:rPr lang="en-US" sz="1400" dirty="0" err="1">
                <a:latin typeface="Times New Roman" pitchFamily="18" charset="0"/>
                <a:cs typeface="Times New Roman" pitchFamily="18" charset="0"/>
              </a:rPr>
              <a:t>tuổi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yêu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tung</a:t>
            </a:r>
            <a:r>
              <a:rPr lang="en-US" sz="1400" dirty="0">
                <a:latin typeface="Times New Roman" pitchFamily="18" charset="0"/>
                <a:cs typeface="Times New Roman" pitchFamily="18" charset="0"/>
              </a:rPr>
              <a:t> clip </a:t>
            </a:r>
            <a:r>
              <a:rPr lang="en-US" sz="1400" dirty="0" err="1">
                <a:latin typeface="Times New Roman" pitchFamily="18" charset="0"/>
                <a:cs typeface="Times New Roman" pitchFamily="18" charset="0"/>
              </a:rPr>
              <a:t>nhạy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hiện</a:t>
            </a:r>
            <a:r>
              <a:rPr lang="en-US" sz="1400" dirty="0">
                <a:latin typeface="Times New Roman" pitchFamily="18" charset="0"/>
                <a:cs typeface="Times New Roman" pitchFamily="18" charset="0"/>
              </a:rPr>
              <a:t> video clip </a:t>
            </a:r>
            <a:r>
              <a:rPr lang="en-US" sz="1400" dirty="0" err="1">
                <a:latin typeface="Times New Roman" pitchFamily="18" charset="0"/>
                <a:cs typeface="Times New Roman" pitchFamily="18" charset="0"/>
              </a:rPr>
              <a:t>hướng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dẫn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cách</a:t>
            </a:r>
            <a:r>
              <a:rPr lang="en-US" sz="1400" dirty="0">
                <a:latin typeface="Times New Roman" pitchFamily="18" charset="0"/>
                <a:cs typeface="Times New Roman" pitchFamily="18" charset="0"/>
              </a:rPr>
              <a:t> chia </a:t>
            </a:r>
            <a:r>
              <a:rPr lang="en-US" sz="1400" dirty="0" err="1">
                <a:latin typeface="Times New Roman" pitchFamily="18" charset="0"/>
                <a:cs typeface="Times New Roman" pitchFamily="18" charset="0"/>
              </a:rPr>
              <a:t>tay</a:t>
            </a:r>
            <a:r>
              <a:rPr lang="en-US" sz="1400" dirty="0">
                <a:latin typeface="Times New Roman" pitchFamily="18" charset="0"/>
                <a:cs typeface="Times New Roman" pitchFamily="18" charset="0"/>
              </a:rPr>
              <a:t> an </a:t>
            </a:r>
            <a:r>
              <a:rPr lang="en-US" sz="1400" dirty="0" err="1">
                <a:latin typeface="Times New Roman" pitchFamily="18" charset="0"/>
                <a:cs typeface="Times New Roman" pitchFamily="18" charset="0"/>
              </a:rPr>
              <a:t>toàn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đoạn</a:t>
            </a:r>
            <a:r>
              <a:rPr lang="en-US" sz="1400" dirty="0">
                <a:latin typeface="Times New Roman" pitchFamily="18" charset="0"/>
                <a:cs typeface="Times New Roman" pitchFamily="18" charset="0"/>
              </a:rPr>
              <a:t> clip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hơn</a:t>
            </a:r>
            <a:r>
              <a:rPr lang="en-US" sz="1400" dirty="0">
                <a:latin typeface="Times New Roman" pitchFamily="18" charset="0"/>
                <a:cs typeface="Times New Roman" pitchFamily="18" charset="0"/>
              </a:rPr>
              <a:t> 6.000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vậy</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thấy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tỏa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lớp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Tóm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lại</a:t>
            </a:r>
            <a:r>
              <a:rPr lang="en-US" sz="1400" dirty="0">
                <a:latin typeface="Times New Roman" pitchFamily="18" charset="0"/>
                <a:cs typeface="Times New Roman" pitchFamily="18" charset="0"/>
              </a:rPr>
              <a:t>, Facebook </a:t>
            </a:r>
            <a:r>
              <a:rPr lang="en-US" sz="1400" dirty="0" err="1">
                <a:latin typeface="Times New Roman" pitchFamily="18" charset="0"/>
                <a:cs typeface="Times New Roman" pitchFamily="18" charset="0"/>
              </a:rPr>
              <a:t>tốt</a:t>
            </a:r>
            <a:r>
              <a:rPr lang="en-US" sz="1400" dirty="0">
                <a:latin typeface="Times New Roman" pitchFamily="18" charset="0"/>
                <a:cs typeface="Times New Roman" pitchFamily="18" charset="0"/>
              </a:rPr>
              <a:t> hay </a:t>
            </a:r>
            <a:r>
              <a:rPr lang="en-US" sz="1400" dirty="0" err="1">
                <a:latin typeface="Times New Roman" pitchFamily="18" charset="0"/>
                <a:cs typeface="Times New Roman" pitchFamily="18" charset="0"/>
              </a:rPr>
              <a:t>xấu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do </a:t>
            </a:r>
            <a:r>
              <a:rPr lang="en-US" sz="1400" dirty="0" err="1">
                <a:latin typeface="Times New Roman" pitchFamily="18" charset="0"/>
                <a:cs typeface="Times New Roman" pitchFamily="18" charset="0"/>
              </a:rPr>
              <a:t>cách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dùng</a:t>
            </a:r>
            <a:r>
              <a:rPr lang="en-US" sz="1400" dirty="0">
                <a:latin typeface="Times New Roman" pitchFamily="18" charset="0"/>
                <a:cs typeface="Times New Roman" pitchFamily="18" charset="0"/>
              </a:rPr>
              <a:t>. Facebook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lầy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dễ</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nghiện</a:t>
            </a:r>
            <a:r>
              <a:rPr lang="en-US" sz="1400" dirty="0">
                <a:latin typeface="Times New Roman" pitchFamily="18" charset="0"/>
                <a:cs typeface="Times New Roman" pitchFamily="18" charset="0"/>
              </a:rPr>
              <a:t>” hay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bè</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lớp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online </a:t>
            </a:r>
            <a:r>
              <a:rPr lang="en-US" sz="1400" dirty="0" err="1">
                <a:latin typeface="Times New Roman" pitchFamily="18" charset="0"/>
                <a:cs typeface="Times New Roman" pitchFamily="18" charset="0"/>
              </a:rPr>
              <a:t>tùy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thuộc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sẽ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đấy</a:t>
            </a:r>
            <a:r>
              <a:rPr lang="en-US" sz="1400" dirty="0">
                <a:latin typeface="Times New Roman" pitchFamily="18" charset="0"/>
                <a:cs typeface="Times New Roman" pitchFamily="18" charset="0"/>
              </a:rPr>
              <a:t>.</a:t>
            </a:r>
          </a:p>
          <a:p>
            <a:pPr algn="just" defTabSz="457200"/>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Internet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Facebook </a:t>
            </a:r>
            <a:r>
              <a:rPr lang="en-US" sz="1400" dirty="0" err="1">
                <a:latin typeface="Times New Roman" pitchFamily="18" charset="0"/>
                <a:cs typeface="Times New Roman" pitchFamily="18" charset="0"/>
              </a:rPr>
              <a:t>nói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riêng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con </a:t>
            </a:r>
            <a:r>
              <a:rPr lang="en-US" sz="1400" dirty="0" err="1">
                <a:latin typeface="Times New Roman" pitchFamily="18" charset="0"/>
                <a:cs typeface="Times New Roman" pitchFamily="18" charset="0"/>
              </a:rPr>
              <a:t>sóng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nâng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hoặc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dìm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xuống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đáy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thông</a:t>
            </a:r>
            <a:r>
              <a:rPr lang="en-US" sz="1400" dirty="0">
                <a:latin typeface="Times New Roman" pitchFamily="18" charset="0"/>
                <a:cs typeface="Times New Roman" pitchFamily="18" charset="0"/>
              </a:rPr>
              <a:t> tin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tồn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lâu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hưởng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tốt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hoặc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xấu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r" defTabSz="457200">
              <a:spcBef>
                <a:spcPts val="600"/>
              </a:spcBef>
              <a:tabLst>
                <a:tab pos="457200" algn="l"/>
              </a:tabLst>
            </a:pPr>
            <a:r>
              <a:rPr lang="en-US" sz="1400" b="1" i="1" dirty="0" smtClean="0">
                <a:latin typeface="Times New Roman" pitchFamily="18" charset="0"/>
                <a:cs typeface="Times New Roman" pitchFamily="18" charset="0"/>
              </a:rPr>
              <a:t>(</a:t>
            </a:r>
            <a:r>
              <a:rPr lang="en-US" sz="1400" b="1" i="1" dirty="0" err="1" smtClean="0">
                <a:latin typeface="Times New Roman" pitchFamily="18" charset="0"/>
                <a:cs typeface="Times New Roman" pitchFamily="18" charset="0"/>
              </a:rPr>
              <a:t>Chuyên</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trang</a:t>
            </a:r>
            <a:r>
              <a:rPr lang="en-US" sz="1400" b="1" i="1" dirty="0" smtClean="0">
                <a:latin typeface="Times New Roman" pitchFamily="18" charset="0"/>
                <a:cs typeface="Times New Roman" pitchFamily="18" charset="0"/>
              </a:rPr>
              <a:t> Tamguong.vn)</a:t>
            </a:r>
            <a:endParaRPr lang="en-US" sz="1400" i="1" dirty="0">
              <a:latin typeface="Times New Roman" pitchFamily="18" charset="0"/>
              <a:cs typeface="Times New Roman" pitchFamily="18" charset="0"/>
            </a:endParaRPr>
          </a:p>
          <a:p>
            <a:pPr algn="just" defTabSz="457200">
              <a:spcBef>
                <a:spcPts val="600"/>
              </a:spcBef>
              <a:tabLst>
                <a:tab pos="457200" algn="l"/>
              </a:tabLst>
            </a:pPr>
            <a:endParaRPr lang="en-US" sz="1400" dirty="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smtClean="0"/>
                <a:t>21</a:t>
              </a:r>
            </a:p>
            <a:p>
              <a:pPr algn="ctr"/>
              <a:r>
                <a:rPr lang="en-US" sz="800" b="1" dirty="0" smtClean="0"/>
                <a:t>THÁNG 9  </a:t>
              </a:r>
            </a:p>
            <a:p>
              <a:pPr algn="ctr"/>
              <a:r>
                <a:rPr lang="en-US" sz="800" b="1" dirty="0" smtClean="0"/>
                <a:t>2015</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GÓC NHÌN TRẺ</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pic>
        <p:nvPicPr>
          <p:cNvPr id="12" name="Picture 11" descr="Lớp học Marketing trên mạng xã hội thu hút đông học viên. Ảnh: Hồng Vĩnh"/>
          <p:cNvPicPr/>
          <p:nvPr/>
        </p:nvPicPr>
        <p:blipFill>
          <a:blip r:embed="rId7">
            <a:extLst>
              <a:ext uri="{28A0092B-C50C-407E-A947-70E740481C1C}">
                <a14:useLocalDpi xmlns:a14="http://schemas.microsoft.com/office/drawing/2010/main" val="0"/>
              </a:ext>
            </a:extLst>
          </a:blip>
          <a:srcRect/>
          <a:stretch>
            <a:fillRect/>
          </a:stretch>
        </p:blipFill>
        <p:spPr bwMode="auto">
          <a:xfrm>
            <a:off x="1289685" y="1600200"/>
            <a:ext cx="4349115" cy="2667000"/>
          </a:xfrm>
          <a:prstGeom prst="rect">
            <a:avLst/>
          </a:prstGeom>
          <a:noFill/>
          <a:ln>
            <a:noFill/>
          </a:ln>
        </p:spPr>
      </p:pic>
    </p:spTree>
    <p:extLst>
      <p:ext uri="{BB962C8B-B14F-4D97-AF65-F5344CB8AC3E}">
        <p14:creationId xmlns:p14="http://schemas.microsoft.com/office/powerpoint/2010/main" val="3479491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228600"/>
            <a:ext cx="5829300" cy="11049179"/>
          </a:xfrm>
          <a:prstGeom prst="rect">
            <a:avLst/>
          </a:prstGeom>
          <a:noFill/>
          <a:ln>
            <a:noFill/>
          </a:ln>
        </p:spPr>
        <p:txBody>
          <a:bodyPr wrap="square" lIns="0" tIns="0" rIns="0" bIns="914400" rtlCol="0" anchor="t" anchorCtr="0">
            <a:spAutoFit/>
          </a:bodyPr>
          <a:lstStyle/>
          <a:p>
            <a:pPr algn="ctr"/>
            <a:r>
              <a:rPr lang="en-US" sz="1600" b="1" dirty="0" err="1">
                <a:latin typeface="Times New Roman" pitchFamily="18" charset="0"/>
                <a:cs typeface="Times New Roman" pitchFamily="18" charset="0"/>
              </a:rPr>
              <a:t>Tinh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thần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Tuyên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ngôn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Độc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lập</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trường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tồn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cùng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dân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tộc</a:t>
            </a:r>
            <a:r>
              <a:rPr lang="en-US" sz="1600" b="1" dirty="0">
                <a:latin typeface="Times New Roman" pitchFamily="18" charset="0"/>
                <a:cs typeface="Times New Roman" pitchFamily="18" charset="0"/>
              </a:rPr>
              <a:t>!  </a:t>
            </a:r>
            <a:r>
              <a:rPr lang="en-US" sz="1600" i="1" dirty="0">
                <a:latin typeface="Times New Roman" pitchFamily="18" charset="0"/>
                <a:cs typeface="Times New Roman" pitchFamily="18" charset="0"/>
              </a:rPr>
              <a:t>(</a:t>
            </a:r>
            <a:r>
              <a:rPr lang="en-US" sz="1600" i="1" dirty="0" err="1">
                <a:latin typeface="Times New Roman" pitchFamily="18" charset="0"/>
                <a:cs typeface="Times New Roman" pitchFamily="18" charset="0"/>
              </a:rPr>
              <a:t>tiếp</a:t>
            </a:r>
            <a:r>
              <a:rPr lang="en-US" sz="1600" i="1" dirty="0">
                <a:latin typeface="Times New Roman" pitchFamily="18" charset="0"/>
                <a:cs typeface="Times New Roman" pitchFamily="18" charset="0"/>
              </a:rPr>
              <a:t>)</a:t>
            </a:r>
          </a:p>
          <a:p>
            <a:pPr algn="ctr"/>
            <a:endParaRPr lang="en-US" sz="1400" b="1" i="1" dirty="0">
              <a:latin typeface="Times New Roman" pitchFamily="18" charset="0"/>
              <a:cs typeface="Times New Roman" pitchFamily="18" charset="0"/>
            </a:endParaRPr>
          </a:p>
          <a:p>
            <a:pPr algn="just"/>
            <a:r>
              <a:rPr lang="en-US" sz="1400" dirty="0" err="1" smtClean="0">
                <a:latin typeface="Times New Roman" pitchFamily="18" charset="0"/>
                <a:cs typeface="Times New Roman" pitchFamily="18" charset="0"/>
              </a:rPr>
              <a:t>lợi</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khẳng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vĩnh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cửu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tồn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hữu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hôm</a:t>
            </a:r>
            <a:r>
              <a:rPr lang="en-US" sz="1400" dirty="0">
                <a:latin typeface="Times New Roman" pitchFamily="18" charset="0"/>
                <a:cs typeface="Times New Roman" pitchFamily="18" charset="0"/>
              </a:rPr>
              <a:t> nay, </a:t>
            </a:r>
            <a:r>
              <a:rPr lang="en-US" sz="1400" dirty="0" err="1">
                <a:latin typeface="Times New Roman" pitchFamily="18" charset="0"/>
                <a:cs typeface="Times New Roman" pitchFamily="18" charset="0"/>
              </a:rPr>
              <a:t>bên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hòa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hợp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nhiệm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loại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phản</a:t>
            </a:r>
            <a:r>
              <a:rPr lang="en-US" sz="1400" dirty="0">
                <a:latin typeface="Times New Roman" pitchFamily="18" charset="0"/>
                <a:cs typeface="Times New Roman" pitchFamily="18" charset="0"/>
              </a:rPr>
              <a:t> gay </a:t>
            </a:r>
            <a:r>
              <a:rPr lang="en-US" sz="1400" dirty="0" err="1">
                <a:latin typeface="Times New Roman" pitchFamily="18" charset="0"/>
                <a:cs typeface="Times New Roman" pitchFamily="18" charset="0"/>
              </a:rPr>
              <a:t>gắt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giữa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văn</a:t>
            </a:r>
            <a:r>
              <a:rPr lang="en-US" sz="1400" dirty="0">
                <a:latin typeface="Times New Roman" pitchFamily="18" charset="0"/>
                <a:cs typeface="Times New Roman" pitchFamily="18" charset="0"/>
              </a:rPr>
              <a:t> minh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giữa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nghĩa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phi </a:t>
            </a:r>
            <a:r>
              <a:rPr lang="en-US" sz="1400" dirty="0" err="1">
                <a:latin typeface="Times New Roman" pitchFamily="18" charset="0"/>
                <a:cs typeface="Times New Roman" pitchFamily="18" charset="0"/>
              </a:rPr>
              <a:t>nghĩa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giữa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vọng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hòa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hữu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nguy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nóng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giữa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liêm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giữa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vọng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hòa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ưu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bắp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giữa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đẳng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chèn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ép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đặt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đòi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hỏi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giữ</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gìn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smtClean="0">
                <a:latin typeface="Times New Roman" pitchFamily="18" charset="0"/>
                <a:cs typeface="Times New Roman" pitchFamily="18" charset="0"/>
              </a:rPr>
              <a:t>...</a:t>
            </a:r>
          </a:p>
          <a:p>
            <a:pPr algn="just"/>
            <a:endParaRPr lang="en-US" sz="700" dirty="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Xa</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xưa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vua</a:t>
            </a:r>
            <a:r>
              <a:rPr lang="en-US" sz="1400" dirty="0">
                <a:latin typeface="Times New Roman" pitchFamily="18" charset="0"/>
                <a:cs typeface="Times New Roman" pitchFamily="18" charset="0"/>
              </a:rPr>
              <a:t> minh, </a:t>
            </a:r>
            <a:r>
              <a:rPr lang="en-US" sz="1400" dirty="0" err="1">
                <a:latin typeface="Times New Roman" pitchFamily="18" charset="0"/>
                <a:cs typeface="Times New Roman" pitchFamily="18" charset="0"/>
              </a:rPr>
              <a:t>tôi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dưới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gấm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vóc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nguy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lăng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xưa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lắm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hòa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sắt</a:t>
            </a:r>
            <a:r>
              <a:rPr lang="en-US" sz="1400" dirty="0">
                <a:latin typeface="Times New Roman" pitchFamily="18" charset="0"/>
                <a:cs typeface="Times New Roman" pitchFamily="18" charset="0"/>
              </a:rPr>
              <a:t> son </a:t>
            </a:r>
            <a:r>
              <a:rPr lang="en-US" sz="1400" dirty="0" err="1">
                <a:latin typeface="Times New Roman" pitchFamily="18" charset="0"/>
                <a:cs typeface="Times New Roman" pitchFamily="18" charset="0"/>
              </a:rPr>
              <a:t>cùng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chặt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xiềng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Ngọn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cờ</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nghĩa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kết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hợp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nghĩa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vô</a:t>
            </a:r>
            <a:r>
              <a:rPr lang="en-US" sz="1400" dirty="0">
                <a:latin typeface="Times New Roman" pitchFamily="18" charset="0"/>
                <a:cs typeface="Times New Roman" pitchFamily="18" charset="0"/>
              </a:rPr>
              <a:t> song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Nay, </a:t>
            </a:r>
            <a:r>
              <a:rPr lang="en-US" sz="1400" dirty="0" err="1">
                <a:latin typeface="Times New Roman" pitchFamily="18" charset="0"/>
                <a:cs typeface="Times New Roman" pitchFamily="18" charset="0"/>
              </a:rPr>
              <a:t>thời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đổi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lẫn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Thời</a:t>
            </a:r>
            <a:r>
              <a:rPr lang="en-US" sz="1400" dirty="0">
                <a:latin typeface="Times New Roman" pitchFamily="18" charset="0"/>
                <a:cs typeface="Times New Roman" pitchFamily="18" charset="0"/>
              </a:rPr>
              <a:t> nay </a:t>
            </a:r>
            <a:r>
              <a:rPr lang="en-US" sz="1400" dirty="0" err="1">
                <a:latin typeface="Times New Roman" pitchFamily="18" charset="0"/>
                <a:cs typeface="Times New Roman" pitchFamily="18" charset="0"/>
              </a:rPr>
              <a:t>càng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rõ</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nét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bè</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vĩnh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viễn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kiếp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ích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vĩnh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hằng</a:t>
            </a:r>
            <a:r>
              <a:rPr lang="en-US" sz="1400" dirty="0">
                <a:latin typeface="Times New Roman" pitchFamily="18" charset="0"/>
                <a:cs typeface="Times New Roman" pitchFamily="18" charset="0"/>
              </a:rPr>
              <a:t>. Cho </a:t>
            </a:r>
            <a:r>
              <a:rPr lang="en-US" sz="1400" dirty="0" err="1">
                <a:latin typeface="Times New Roman" pitchFamily="18" charset="0"/>
                <a:cs typeface="Times New Roman" pitchFamily="18" charset="0"/>
              </a:rPr>
              <a:t>nên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chi </a:t>
            </a:r>
            <a:r>
              <a:rPr lang="en-US" sz="1400" dirty="0" err="1">
                <a:latin typeface="Times New Roman" pitchFamily="18" charset="0"/>
                <a:cs typeface="Times New Roman" pitchFamily="18" charset="0"/>
              </a:rPr>
              <a:t>viện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hỗ</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ngoài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thuộc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ích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Xưa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rõ</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ràng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Nay,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vừa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hợp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vừa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vừa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vừa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hợp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cực</a:t>
            </a:r>
            <a:r>
              <a:rPr lang="en-US" sz="1400" dirty="0">
                <a:latin typeface="Times New Roman" pitchFamily="18" charset="0"/>
                <a:cs typeface="Times New Roman" pitchFamily="18" charset="0"/>
              </a:rPr>
              <a:t> chi </a:t>
            </a:r>
            <a:r>
              <a:rPr lang="en-US" sz="1400" dirty="0" err="1">
                <a:latin typeface="Times New Roman" pitchFamily="18" charset="0"/>
                <a:cs typeface="Times New Roman" pitchFamily="18" charset="0"/>
              </a:rPr>
              <a:t>phối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Xưa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nay,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đều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theo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tắc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muôn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đổi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tồn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con </a:t>
            </a:r>
            <a:r>
              <a:rPr lang="en-US" sz="1400" dirty="0" err="1">
                <a:latin typeface="Times New Roman" pitchFamily="18" charset="0"/>
                <a:cs typeface="Times New Roman" pitchFamily="18" charset="0"/>
              </a:rPr>
              <a:t>đường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lưu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hóa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ích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a:t>
            </a:r>
            <a:r>
              <a:rPr lang="en-US" sz="1400" dirty="0">
                <a:latin typeface="Times New Roman" pitchFamily="18" charset="0"/>
                <a:cs typeface="Times New Roman" pitchFamily="18" charset="0"/>
              </a:rPr>
              <a:t> chi </a:t>
            </a:r>
            <a:r>
              <a:rPr lang="en-US" sz="1400" dirty="0" err="1">
                <a:latin typeface="Times New Roman" pitchFamily="18" charset="0"/>
                <a:cs typeface="Times New Roman" pitchFamily="18" charset="0"/>
              </a:rPr>
              <a:t>phối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ngoại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nếu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cuốn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hút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thuộc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thuộc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Nỗi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rửa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tiềm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chưa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vẫn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nghèo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Bốn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mươi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mươi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đổi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ý </a:t>
            </a:r>
            <a:r>
              <a:rPr lang="en-US" sz="1400" dirty="0" err="1">
                <a:latin typeface="Times New Roman" pitchFamily="18" charset="0"/>
                <a:cs typeface="Times New Roman" pitchFamily="18" charset="0"/>
              </a:rPr>
              <a:t>nghĩa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lịch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tầm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vóc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lĩnh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dịch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hóa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khoa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vẫn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smtClean="0">
                <a:latin typeface="Times New Roman" pitchFamily="18" charset="0"/>
                <a:cs typeface="Times New Roman" pitchFamily="18" charset="0"/>
              </a:rPr>
              <a:t>.</a:t>
            </a:r>
          </a:p>
          <a:p>
            <a:pPr algn="just" defTabSz="457200"/>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tịch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Hồ</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a:t>
            </a:r>
            <a:r>
              <a:rPr lang="en-US" sz="1400" dirty="0">
                <a:latin typeface="Times New Roman" pitchFamily="18" charset="0"/>
                <a:cs typeface="Times New Roman" pitchFamily="18" charset="0"/>
              </a:rPr>
              <a:t> Minh </a:t>
            </a:r>
            <a:r>
              <a:rPr lang="en-US" sz="1400" dirty="0" err="1">
                <a:latin typeface="Times New Roman" pitchFamily="18" charset="0"/>
                <a:cs typeface="Times New Roman" pitchFamily="18" charset="0"/>
              </a:rPr>
              <a:t>từng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do, </a:t>
            </a:r>
            <a:r>
              <a:rPr lang="en-US" sz="1400" dirty="0" err="1">
                <a:latin typeface="Times New Roman" pitchFamily="18" charset="0"/>
                <a:cs typeface="Times New Roman" pitchFamily="18" charset="0"/>
              </a:rPr>
              <a:t>hạnh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phúc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ý </a:t>
            </a:r>
            <a:r>
              <a:rPr lang="en-US" sz="1400" dirty="0" err="1">
                <a:latin typeface="Times New Roman" pitchFamily="18" charset="0"/>
                <a:cs typeface="Times New Roman" pitchFamily="18" charset="0"/>
              </a:rPr>
              <a:t>nghĩa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Tự</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nhà</a:t>
            </a:r>
            <a:r>
              <a:rPr lang="en-US" sz="1400" dirty="0">
                <a:latin typeface="Times New Roman" pitchFamily="18" charset="0"/>
                <a:cs typeface="Times New Roman" pitchFamily="18" charset="0"/>
              </a:rPr>
              <a:t>. Do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70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hôm</a:t>
            </a:r>
            <a:r>
              <a:rPr lang="en-US" sz="1400" dirty="0">
                <a:latin typeface="Times New Roman" pitchFamily="18" charset="0"/>
                <a:cs typeface="Times New Roman" pitchFamily="18" charset="0"/>
              </a:rPr>
              <a:t> nay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gắn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hóa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khoa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đảm</a:t>
            </a:r>
            <a:r>
              <a:rPr lang="en-US" sz="1400" dirty="0">
                <a:latin typeface="Times New Roman" pitchFamily="18" charset="0"/>
                <a:cs typeface="Times New Roman" pitchFamily="18" charset="0"/>
              </a:rPr>
              <a:t> an </a:t>
            </a:r>
            <a:r>
              <a:rPr lang="en-US" sz="1400" dirty="0" err="1">
                <a:latin typeface="Times New Roman" pitchFamily="18" charset="0"/>
                <a:cs typeface="Times New Roman" pitchFamily="18" charset="0"/>
              </a:rPr>
              <a:t>ninh</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quốc</a:t>
            </a:r>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just" defTabSz="457200"/>
            <a:r>
              <a:rPr lang="en-US" sz="1400" dirty="0">
                <a:latin typeface="Times New Roman" pitchFamily="18" charset="0"/>
                <a:cs typeface="Times New Roman" pitchFamily="18" charset="0"/>
              </a:rPr>
              <a:t>	</a:t>
            </a:r>
            <a:r>
              <a:rPr lang="en-US" sz="1400" dirty="0" err="1" smtClean="0">
                <a:noFill/>
                <a:latin typeface="Times New Roman" pitchFamily="18" charset="0"/>
                <a:cs typeface="Times New Roman" pitchFamily="18" charset="0"/>
              </a:rPr>
              <a:t>ời</a:t>
            </a:r>
            <a:r>
              <a:rPr lang="en-US" sz="1400" dirty="0" smtClean="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Việt</a:t>
            </a:r>
            <a:r>
              <a:rPr lang="en-US" sz="1400" dirty="0">
                <a:noFill/>
                <a:latin typeface="Times New Roman" pitchFamily="18" charset="0"/>
                <a:cs typeface="Times New Roman" pitchFamily="18" charset="0"/>
              </a:rPr>
              <a:t> Nam, </a:t>
            </a:r>
            <a:r>
              <a:rPr lang="en-US" sz="1400" dirty="0" err="1">
                <a:noFill/>
                <a:latin typeface="Times New Roman" pitchFamily="18" charset="0"/>
                <a:cs typeface="Times New Roman" pitchFamily="18" charset="0"/>
              </a:rPr>
              <a:t>nên</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nhanh</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chóng</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trở</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thành</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phong</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trào</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sâu</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rộng</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mang</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lại</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những</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kết</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quả</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tốt</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đẹp</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trong</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quần</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chúng</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nhân</a:t>
            </a:r>
            <a:r>
              <a:rPr lang="en-US" sz="1400" dirty="0">
                <a:noFill/>
                <a:latin typeface="Times New Roman" pitchFamily="18" charset="0"/>
                <a:cs typeface="Times New Roman" pitchFamily="18" charset="0"/>
              </a:rPr>
              <a:t> </a:t>
            </a:r>
            <a:r>
              <a:rPr lang="en-US" sz="1400" dirty="0" err="1">
                <a:noFill/>
                <a:latin typeface="Times New Roman" pitchFamily="18" charset="0"/>
                <a:cs typeface="Times New Roman" pitchFamily="18" charset="0"/>
              </a:rPr>
              <a:t>dân</a:t>
            </a:r>
            <a:r>
              <a:rPr lang="en-US" sz="1400" dirty="0">
                <a:noFill/>
                <a:latin typeface="Times New Roman" pitchFamily="18" charset="0"/>
                <a:cs typeface="Times New Roman" pitchFamily="18" charset="0"/>
              </a:rPr>
              <a:t>.</a:t>
            </a:r>
          </a:p>
          <a:p>
            <a:pPr algn="just" defTabSz="400050">
              <a:spcBef>
                <a:spcPts val="600"/>
              </a:spcBef>
              <a:tabLst>
                <a:tab pos="457200" algn="l"/>
              </a:tabLst>
            </a:pPr>
            <a:endParaRPr lang="en-US" sz="1400" b="1" i="1" dirty="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dirty="0" smtClean="0"/>
                <a:t> </a:t>
              </a:r>
              <a:r>
                <a:rPr lang="en-US" sz="1300" b="1" dirty="0" smtClean="0"/>
                <a:t>3</a:t>
              </a:r>
            </a:p>
            <a:p>
              <a:pPr algn="ctr"/>
              <a:r>
                <a:rPr lang="en-US" sz="800" b="1" dirty="0" smtClean="0"/>
                <a:t>THÁNG </a:t>
              </a:r>
              <a:r>
                <a:rPr lang="en-US" sz="800" b="1" dirty="0"/>
                <a:t>9</a:t>
              </a:r>
              <a:r>
                <a:rPr lang="en-US" sz="800" b="1" dirty="0" smtClean="0"/>
                <a:t> </a:t>
              </a:r>
            </a:p>
            <a:p>
              <a:pPr algn="ctr"/>
              <a:r>
                <a:rPr lang="en-US" sz="800" b="1" dirty="0" smtClean="0"/>
                <a:t>2015</a:t>
              </a:r>
              <a:endParaRPr lang="en-US" sz="800" b="1" dirty="0"/>
            </a:p>
          </p:txBody>
        </p:sp>
      </p:grpSp>
    </p:spTree>
    <p:extLst>
      <p:ext uri="{BB962C8B-B14F-4D97-AF65-F5344CB8AC3E}">
        <p14:creationId xmlns:p14="http://schemas.microsoft.com/office/powerpoint/2010/main" val="2590512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5300" y="228600"/>
            <a:ext cx="5829300" cy="10664458"/>
          </a:xfrm>
          <a:prstGeom prst="rect">
            <a:avLst/>
          </a:prstGeom>
          <a:noFill/>
          <a:ln>
            <a:noFill/>
          </a:ln>
        </p:spPr>
        <p:txBody>
          <a:bodyPr wrap="square" lIns="0" tIns="0" rIns="0" bIns="914400" rtlCol="0" anchor="t" anchorCtr="0">
            <a:spAutoFit/>
          </a:bodyPr>
          <a:lstStyle/>
          <a:p>
            <a:pPr algn="ctr"/>
            <a:r>
              <a:rPr lang="en-US" sz="1600" b="1" dirty="0" err="1">
                <a:latin typeface="Times New Roman" pitchFamily="18" charset="0"/>
                <a:cs typeface="Times New Roman" pitchFamily="18" charset="0"/>
              </a:rPr>
              <a:t>Tinh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thần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Tuyên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ngôn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Độc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lập</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trường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tồn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cùng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dân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tộc</a:t>
            </a:r>
            <a:r>
              <a:rPr lang="en-US" sz="1600" b="1" dirty="0">
                <a:latin typeface="Times New Roman" pitchFamily="18" charset="0"/>
                <a:cs typeface="Times New Roman" pitchFamily="18" charset="0"/>
              </a:rPr>
              <a:t>!  </a:t>
            </a:r>
            <a:r>
              <a:rPr lang="en-US" sz="1600" i="1" dirty="0">
                <a:latin typeface="Times New Roman" pitchFamily="18" charset="0"/>
                <a:cs typeface="Times New Roman" pitchFamily="18" charset="0"/>
              </a:rPr>
              <a:t>(</a:t>
            </a:r>
            <a:r>
              <a:rPr lang="en-US" sz="1600" i="1" dirty="0" err="1">
                <a:latin typeface="Times New Roman" pitchFamily="18" charset="0"/>
                <a:cs typeface="Times New Roman" pitchFamily="18" charset="0"/>
              </a:rPr>
              <a:t>tiếp</a:t>
            </a:r>
            <a:r>
              <a:rPr lang="en-US" sz="1600" i="1" dirty="0">
                <a:latin typeface="Times New Roman" pitchFamily="18" charset="0"/>
                <a:cs typeface="Times New Roman" pitchFamily="18" charset="0"/>
              </a:rPr>
              <a:t>)</a:t>
            </a:r>
          </a:p>
          <a:p>
            <a:pPr algn="just" defTabSz="457200"/>
            <a:endParaRPr lang="en-US" sz="1400" dirty="0" smtClean="0">
              <a:latin typeface="Times New Roman" pitchFamily="18" charset="0"/>
              <a:cs typeface="Times New Roman" pitchFamily="18" charset="0"/>
            </a:endParaRPr>
          </a:p>
          <a:p>
            <a:pPr algn="just"/>
            <a:r>
              <a:rPr lang="en-US" sz="1400" dirty="0" err="1">
                <a:latin typeface="Times New Roman" pitchFamily="18" charset="0"/>
                <a:cs typeface="Times New Roman" pitchFamily="18" charset="0"/>
              </a:rPr>
              <a:t>phòng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chắc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gắn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kéo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trọng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do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thì</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hấp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dẫn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kéo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triệu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hàng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triệu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sống</a:t>
            </a:r>
            <a:r>
              <a:rPr lang="en-US" sz="1400" dirty="0">
                <a:latin typeface="Times New Roman" pitchFamily="18" charset="0"/>
                <a:cs typeface="Times New Roman" pitchFamily="18" charset="0"/>
              </a:rPr>
              <a:t> ở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ngoài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tay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góp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tầm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nhìn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chăm</a:t>
            </a:r>
            <a:r>
              <a:rPr lang="en-US" sz="1400" dirty="0">
                <a:latin typeface="Times New Roman" pitchFamily="18" charset="0"/>
                <a:cs typeface="Times New Roman" pitchFamily="18" charset="0"/>
              </a:rPr>
              <a:t> lo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mở</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chắc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tịch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Hồ</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a:t>
            </a:r>
            <a:r>
              <a:rPr lang="en-US" sz="1400" dirty="0">
                <a:latin typeface="Times New Roman" pitchFamily="18" charset="0"/>
                <a:cs typeface="Times New Roman" pitchFamily="18" charset="0"/>
              </a:rPr>
              <a:t> Minh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hóa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chiêng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ngoại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bậc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bởi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muôn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bè</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vốn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hun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đúc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giữ</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nay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thở</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coi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nguồn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trọng</a:t>
            </a:r>
            <a:r>
              <a:rPr lang="en-US" sz="1400" dirty="0" smtClean="0">
                <a:latin typeface="Times New Roman" pitchFamily="18" charset="0"/>
                <a:cs typeface="Times New Roman" pitchFamily="18" charset="0"/>
              </a:rPr>
              <a:t>.</a:t>
            </a:r>
          </a:p>
          <a:p>
            <a:pPr algn="just"/>
            <a:endParaRPr lang="en-US" sz="1400" dirty="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r>
              <a:rPr lang="en-US" sz="1400" dirty="0">
                <a:latin typeface="Times New Roman" pitchFamily="18" charset="0"/>
                <a:cs typeface="Times New Roman" pitchFamily="18" charset="0"/>
              </a:rPr>
              <a:t> </a:t>
            </a:r>
          </a:p>
          <a:p>
            <a:pPr algn="just" defTabSz="457200"/>
            <a:r>
              <a:rPr lang="en-US" sz="1400" dirty="0" smtClean="0">
                <a:latin typeface="Times New Roman" pitchFamily="18" charset="0"/>
                <a:cs typeface="Times New Roman" pitchFamily="18" charset="0"/>
              </a:rPr>
              <a:t>	</a:t>
            </a: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Sức</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sống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thềm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XII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đòi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hỏi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vọng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dưới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tồn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mọi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huống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hồ</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hởi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vững</a:t>
            </a:r>
            <a:r>
              <a:rPr lang="en-US" sz="1400" dirty="0">
                <a:latin typeface="Times New Roman" pitchFamily="18" charset="0"/>
                <a:cs typeface="Times New Roman" pitchFamily="18" charset="0"/>
              </a:rPr>
              <a:t> tin "</a:t>
            </a:r>
            <a:r>
              <a:rPr lang="en-US" sz="1400" dirty="0" err="1">
                <a:latin typeface="Times New Roman" pitchFamily="18" charset="0"/>
                <a:cs typeface="Times New Roman" pitchFamily="18" charset="0"/>
              </a:rPr>
              <a:t>Xã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tắc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đổi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mới</a:t>
            </a:r>
            <a:r>
              <a:rPr lang="en-US" sz="1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defTabSz="457200"/>
            <a:endParaRPr lang="en-US" sz="1000" dirty="0"/>
          </a:p>
          <a:p>
            <a:pPr algn="r"/>
            <a:r>
              <a:rPr lang="en-US" sz="1400" b="1" i="1" dirty="0" smtClean="0">
                <a:latin typeface="Times New Roman" pitchFamily="18" charset="0"/>
                <a:cs typeface="Times New Roman" pitchFamily="18" charset="0"/>
              </a:rPr>
              <a:t>               (</a:t>
            </a:r>
            <a:r>
              <a:rPr lang="en-US" sz="1400" b="1" i="1" dirty="0">
                <a:latin typeface="Times New Roman" pitchFamily="18" charset="0"/>
                <a:cs typeface="Times New Roman" pitchFamily="18" charset="0"/>
              </a:rPr>
              <a:t>PGS.TS. NGƯT </a:t>
            </a:r>
            <a:r>
              <a:rPr lang="en-US" sz="1400" b="1" i="1" dirty="0" err="1">
                <a:latin typeface="Times New Roman" pitchFamily="18" charset="0"/>
                <a:cs typeface="Times New Roman" pitchFamily="18" charset="0"/>
              </a:rPr>
              <a:t>Phạm</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Xuân</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Hằng</a:t>
            </a:r>
            <a:r>
              <a:rPr lang="en-US" sz="1400" b="1" i="1" dirty="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Nguyên</a:t>
            </a:r>
            <a:r>
              <a:rPr lang="en-US" sz="1400" b="1" i="1" dirty="0" smtClean="0">
                <a:latin typeface="Times New Roman" pitchFamily="18" charset="0"/>
                <a:cs typeface="Times New Roman" pitchFamily="18" charset="0"/>
              </a:rPr>
              <a:t> </a:t>
            </a:r>
            <a:r>
              <a:rPr lang="en-US" sz="1400" b="1" i="1" dirty="0" err="1">
                <a:latin typeface="Times New Roman" pitchFamily="18" charset="0"/>
                <a:cs typeface="Times New Roman" pitchFamily="18" charset="0"/>
              </a:rPr>
              <a:t>Phó</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Chủ</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tịch</a:t>
            </a:r>
            <a:r>
              <a:rPr lang="en-US" sz="1400" b="1" i="1" dirty="0">
                <a:latin typeface="Times New Roman" pitchFamily="18" charset="0"/>
                <a:cs typeface="Times New Roman" pitchFamily="18" charset="0"/>
              </a:rPr>
              <a:t> </a:t>
            </a:r>
            <a:endParaRPr lang="en-US" sz="1400" b="1" i="1" dirty="0" smtClean="0">
              <a:latin typeface="Times New Roman" pitchFamily="18" charset="0"/>
              <a:cs typeface="Times New Roman" pitchFamily="18" charset="0"/>
            </a:endParaRPr>
          </a:p>
          <a:p>
            <a:pPr algn="r"/>
            <a:r>
              <a:rPr lang="en-US" sz="1400" b="1" i="1" dirty="0" err="1" smtClean="0">
                <a:latin typeface="Times New Roman" pitchFamily="18" charset="0"/>
                <a:cs typeface="Times New Roman" pitchFamily="18" charset="0"/>
              </a:rPr>
              <a:t>Ủy</a:t>
            </a:r>
            <a:r>
              <a:rPr lang="en-US" sz="1400" b="1" i="1" dirty="0" smtClean="0">
                <a:latin typeface="Times New Roman" pitchFamily="18" charset="0"/>
                <a:cs typeface="Times New Roman" pitchFamily="18" charset="0"/>
              </a:rPr>
              <a:t> </a:t>
            </a:r>
            <a:r>
              <a:rPr lang="en-US" sz="1400" b="1" i="1" dirty="0">
                <a:latin typeface="Times New Roman" pitchFamily="18" charset="0"/>
                <a:cs typeface="Times New Roman" pitchFamily="18" charset="0"/>
              </a:rPr>
              <a:t>ban Trung </a:t>
            </a:r>
            <a:r>
              <a:rPr lang="en-US" sz="1400" b="1" i="1" dirty="0" err="1">
                <a:latin typeface="Times New Roman" pitchFamily="18" charset="0"/>
                <a:cs typeface="Times New Roman" pitchFamily="18" charset="0"/>
              </a:rPr>
              <a:t>ương</a:t>
            </a:r>
            <a:r>
              <a:rPr lang="en-US" sz="1400" b="1" i="1" dirty="0">
                <a:latin typeface="Times New Roman" pitchFamily="18" charset="0"/>
                <a:cs typeface="Times New Roman" pitchFamily="18" charset="0"/>
              </a:rPr>
              <a:t> MTTQ </a:t>
            </a:r>
            <a:r>
              <a:rPr lang="en-US" sz="1400" b="1" i="1" dirty="0" err="1" smtClean="0">
                <a:latin typeface="Times New Roman" pitchFamily="18" charset="0"/>
                <a:cs typeface="Times New Roman" pitchFamily="18" charset="0"/>
              </a:rPr>
              <a:t>Việt</a:t>
            </a:r>
            <a:r>
              <a:rPr lang="en-US" sz="1400" b="1" i="1" dirty="0" smtClean="0">
                <a:latin typeface="Times New Roman" pitchFamily="18" charset="0"/>
                <a:cs typeface="Times New Roman" pitchFamily="18" charset="0"/>
              </a:rPr>
              <a:t> Nam)</a:t>
            </a:r>
            <a:endParaRPr lang="en-US" sz="1400" b="1" i="1" dirty="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a:p>
            <a:pPr algn="just" defTabSz="457200">
              <a:spcBef>
                <a:spcPts val="600"/>
              </a:spcBef>
            </a:pP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	</a:t>
            </a:r>
            <a:endParaRPr lang="en-US" sz="1400" b="1" i="1" dirty="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a:t>4</a:t>
              </a:r>
              <a:r>
                <a:rPr lang="en-US" sz="1300" b="1" dirty="0" smtClean="0"/>
                <a:t> </a:t>
              </a:r>
            </a:p>
            <a:p>
              <a:pPr algn="ctr"/>
              <a:r>
                <a:rPr lang="en-US" sz="800" b="1" dirty="0" smtClean="0"/>
                <a:t>THÁNG 9  </a:t>
              </a:r>
            </a:p>
            <a:p>
              <a:pPr algn="ctr"/>
              <a:r>
                <a:rPr lang="en-US" sz="800" b="1" dirty="0" smtClean="0"/>
                <a:t>2015</a:t>
              </a:r>
              <a:endParaRPr lang="en-US" sz="800" b="1" dirty="0"/>
            </a:p>
          </p:txBody>
        </p:sp>
      </p:grpSp>
      <p:pic>
        <p:nvPicPr>
          <p:cNvPr id="1026" name="Picture 2" descr="C:\Users\Anh Hang\Desktop\tuyenng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217060"/>
            <a:ext cx="4423032" cy="294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199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1066800"/>
            <a:ext cx="5829300" cy="1415772"/>
          </a:xfrm>
          <a:prstGeom prst="rect">
            <a:avLst/>
          </a:prstGeom>
          <a:noFill/>
          <a:ln>
            <a:noFill/>
          </a:ln>
        </p:spPr>
        <p:txBody>
          <a:bodyPr wrap="square" lIns="0" tIns="0" rIns="0" bIns="914400" rtlCol="0" anchor="t" anchorCtr="0">
            <a:spAutoFit/>
          </a:bodyPr>
          <a:lstStyle/>
          <a:p>
            <a:pPr algn="ctr"/>
            <a:r>
              <a:rPr lang="en-US" sz="1600" b="1" dirty="0" err="1">
                <a:latin typeface="Times New Roman" pitchFamily="18" charset="0"/>
                <a:ea typeface="Times" pitchFamily="34" charset="0"/>
                <a:cs typeface="Times New Roman" pitchFamily="18" charset="0"/>
              </a:rPr>
              <a:t>Từ</a:t>
            </a:r>
            <a:r>
              <a:rPr lang="en-US" sz="1600" b="1" dirty="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t</a:t>
            </a:r>
            <a:r>
              <a:rPr lang="en-US" sz="1400" b="1" dirty="0" err="1">
                <a:latin typeface="Times New Roman" pitchFamily="18" charset="0"/>
                <a:ea typeface="Times" pitchFamily="34" charset="0"/>
                <a:cs typeface="Times New Roman" pitchFamily="18" charset="0"/>
              </a:rPr>
              <a:t>h</a:t>
            </a:r>
            <a:r>
              <a:rPr lang="en-US" sz="1600" b="1" dirty="0" err="1">
                <a:latin typeface="Times New Roman" pitchFamily="18" charset="0"/>
                <a:ea typeface="Times" pitchFamily="34" charset="0"/>
                <a:cs typeface="Times New Roman" pitchFamily="18" charset="0"/>
              </a:rPr>
              <a:t>ư</a:t>
            </a:r>
            <a:r>
              <a:rPr lang="en-US" sz="1600" b="1" dirty="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gửi</a:t>
            </a:r>
            <a:r>
              <a:rPr lang="en-US" sz="1600" b="1" dirty="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học</a:t>
            </a:r>
            <a:r>
              <a:rPr lang="en-US" sz="1600" b="1" dirty="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sinh</a:t>
            </a:r>
            <a:r>
              <a:rPr lang="en-US" sz="1600" b="1" dirty="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tháng</a:t>
            </a:r>
            <a:r>
              <a:rPr lang="en-US" sz="1600" b="1" dirty="0">
                <a:latin typeface="Times New Roman" pitchFamily="18" charset="0"/>
                <a:ea typeface="Times" pitchFamily="34" charset="0"/>
                <a:cs typeface="Times New Roman" pitchFamily="18" charset="0"/>
              </a:rPr>
              <a:t> 9/1945 </a:t>
            </a:r>
            <a:r>
              <a:rPr lang="en-US" sz="1600" b="1" dirty="0" err="1">
                <a:latin typeface="Times New Roman" pitchFamily="18" charset="0"/>
                <a:ea typeface="Times" pitchFamily="34" charset="0"/>
                <a:cs typeface="Times New Roman" pitchFamily="18" charset="0"/>
              </a:rPr>
              <a:t>đến</a:t>
            </a:r>
            <a:r>
              <a:rPr lang="en-US" sz="1600" b="1" dirty="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thư</a:t>
            </a:r>
            <a:r>
              <a:rPr lang="en-US" sz="1600" b="1" dirty="0">
                <a:latin typeface="Times New Roman" pitchFamily="18" charset="0"/>
                <a:ea typeface="Times" pitchFamily="34" charset="0"/>
                <a:cs typeface="Times New Roman" pitchFamily="18" charset="0"/>
              </a:rPr>
              <a:t> </a:t>
            </a:r>
            <a:r>
              <a:rPr lang="en-US" sz="1600" b="1" dirty="0" err="1" smtClean="0">
                <a:latin typeface="Times New Roman" pitchFamily="18" charset="0"/>
                <a:ea typeface="Times" pitchFamily="34" charset="0"/>
                <a:cs typeface="Times New Roman" pitchFamily="18" charset="0"/>
              </a:rPr>
              <a:t>cuối</a:t>
            </a:r>
            <a:r>
              <a:rPr lang="en-US" sz="1600" b="1" dirty="0" smtClean="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cùng</a:t>
            </a:r>
            <a:r>
              <a:rPr lang="en-US" sz="1600" b="1" dirty="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của</a:t>
            </a:r>
            <a:r>
              <a:rPr lang="en-US" sz="1600" b="1" dirty="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Bác</a:t>
            </a:r>
            <a:r>
              <a:rPr lang="en-US" sz="1600" b="1" dirty="0">
                <a:latin typeface="Times New Roman" pitchFamily="18" charset="0"/>
                <a:ea typeface="Times" pitchFamily="34" charset="0"/>
                <a:cs typeface="Times New Roman" pitchFamily="18" charset="0"/>
              </a:rPr>
              <a:t> </a:t>
            </a:r>
            <a:r>
              <a:rPr lang="en-US" sz="1600" b="1" dirty="0" err="1" smtClean="0">
                <a:latin typeface="Times New Roman" pitchFamily="18" charset="0"/>
                <a:ea typeface="Times" pitchFamily="34" charset="0"/>
                <a:cs typeface="Times New Roman" pitchFamily="18" charset="0"/>
              </a:rPr>
              <a:t>Hồ</a:t>
            </a:r>
            <a:r>
              <a:rPr lang="en-US" sz="1600" b="1" dirty="0" smtClean="0">
                <a:latin typeface="Times New Roman" pitchFamily="18" charset="0"/>
                <a:ea typeface="Times" pitchFamily="34" charset="0"/>
                <a:cs typeface="Times New Roman" pitchFamily="18" charset="0"/>
              </a:rPr>
              <a:t> </a:t>
            </a:r>
            <a:r>
              <a:rPr lang="en-US" sz="1600" b="1" dirty="0" err="1" smtClean="0">
                <a:latin typeface="Times New Roman" pitchFamily="18" charset="0"/>
                <a:ea typeface="Times" pitchFamily="34" charset="0"/>
                <a:cs typeface="Times New Roman" pitchFamily="18" charset="0"/>
              </a:rPr>
              <a:t>gửi</a:t>
            </a:r>
            <a:r>
              <a:rPr lang="en-US" sz="1600" b="1" dirty="0" smtClean="0">
                <a:latin typeface="Times New Roman" pitchFamily="18" charset="0"/>
                <a:ea typeface="Times" pitchFamily="34" charset="0"/>
                <a:cs typeface="Times New Roman" pitchFamily="18" charset="0"/>
              </a:rPr>
              <a:t> </a:t>
            </a:r>
            <a:r>
              <a:rPr lang="en-US" sz="1600" b="1" dirty="0" err="1" smtClean="0">
                <a:latin typeface="Times New Roman" pitchFamily="18" charset="0"/>
                <a:ea typeface="Times" pitchFamily="34" charset="0"/>
                <a:cs typeface="Times New Roman" pitchFamily="18" charset="0"/>
              </a:rPr>
              <a:t>cho</a:t>
            </a:r>
            <a:r>
              <a:rPr lang="en-US" sz="1600" b="1" dirty="0" smtClean="0">
                <a:latin typeface="Times New Roman" pitchFamily="18" charset="0"/>
                <a:ea typeface="Times" pitchFamily="34" charset="0"/>
                <a:cs typeface="Times New Roman" pitchFamily="18" charset="0"/>
              </a:rPr>
              <a:t> </a:t>
            </a:r>
            <a:r>
              <a:rPr lang="en-US" sz="1600" b="1" dirty="0" err="1" smtClean="0">
                <a:latin typeface="Times New Roman" pitchFamily="18" charset="0"/>
                <a:ea typeface="Times" pitchFamily="34" charset="0"/>
                <a:cs typeface="Times New Roman" pitchFamily="18" charset="0"/>
              </a:rPr>
              <a:t>thầy</a:t>
            </a:r>
            <a:r>
              <a:rPr lang="en-US" sz="1600" b="1" dirty="0" smtClean="0">
                <a:latin typeface="Times New Roman" pitchFamily="18" charset="0"/>
                <a:ea typeface="Times" pitchFamily="34" charset="0"/>
                <a:cs typeface="Times New Roman" pitchFamily="18" charset="0"/>
              </a:rPr>
              <a:t> </a:t>
            </a:r>
            <a:r>
              <a:rPr lang="en-US" sz="1600" b="1" dirty="0" err="1" smtClean="0">
                <a:latin typeface="Times New Roman" pitchFamily="18" charset="0"/>
                <a:ea typeface="Times" pitchFamily="34" charset="0"/>
                <a:cs typeface="Times New Roman" pitchFamily="18" charset="0"/>
              </a:rPr>
              <a:t>cô</a:t>
            </a:r>
            <a:r>
              <a:rPr lang="en-US" sz="1600" b="1" dirty="0" smtClean="0">
                <a:latin typeface="Times New Roman" pitchFamily="18" charset="0"/>
                <a:ea typeface="Times" pitchFamily="34" charset="0"/>
                <a:cs typeface="Times New Roman" pitchFamily="18" charset="0"/>
              </a:rPr>
              <a:t> 15/10/1968</a:t>
            </a:r>
            <a:endParaRPr lang="en-US" sz="1600" dirty="0">
              <a:latin typeface="Times New Roman" pitchFamily="18" charset="0"/>
              <a:ea typeface="Times" pitchFamily="34" charset="0"/>
              <a:cs typeface="Times New Roman" pitchFamily="18" charset="0"/>
            </a:endParaRPr>
          </a:p>
        </p:txBody>
      </p:sp>
      <p:sp>
        <p:nvSpPr>
          <p:cNvPr id="17" name="TextBox 16"/>
          <p:cNvSpPr txBox="1"/>
          <p:nvPr/>
        </p:nvSpPr>
        <p:spPr>
          <a:xfrm>
            <a:off x="533400" y="1447800"/>
            <a:ext cx="5829300" cy="8756243"/>
          </a:xfrm>
          <a:prstGeom prst="rect">
            <a:avLst/>
          </a:prstGeom>
          <a:noFill/>
          <a:ln>
            <a:noFill/>
          </a:ln>
        </p:spPr>
        <p:txBody>
          <a:bodyPr wrap="square" lIns="0" tIns="0" rIns="0" bIns="914400" rtlCol="0" anchor="t" anchorCtr="0">
            <a:spAutoFit/>
          </a:bodyPr>
          <a:lstStyle/>
          <a:p>
            <a:pPr algn="just" defTabSz="457200">
              <a:spcBef>
                <a:spcPts val="600"/>
              </a:spcBef>
            </a:pPr>
            <a:endParaRPr lang="en-US" sz="1400" b="1" i="1" dirty="0" smtClean="0">
              <a:latin typeface="Times New Roman" pitchFamily="18" charset="0"/>
              <a:cs typeface="Times New Roman" pitchFamily="18" charset="0"/>
            </a:endParaRPr>
          </a:p>
          <a:p>
            <a:pPr algn="just" defTabSz="457200">
              <a:spcBef>
                <a:spcPts val="600"/>
              </a:spcBef>
            </a:pP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Bác</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xa</a:t>
            </a:r>
            <a:r>
              <a:rPr lang="en-US" sz="1400" dirty="0">
                <a:latin typeface="Times New Roman" pitchFamily="18" charset="0"/>
                <a:cs typeface="Times New Roman" pitchFamily="18" charset="0"/>
              </a:rPr>
              <a:t>. Song </a:t>
            </a:r>
            <a:r>
              <a:rPr lang="en-US" sz="1400" dirty="0" err="1">
                <a:latin typeface="Times New Roman" pitchFamily="18" charset="0"/>
                <a:cs typeface="Times New Roman" pitchFamily="18" charset="0"/>
              </a:rPr>
              <a:t>cuộc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vẫn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non </a:t>
            </a:r>
            <a:r>
              <a:rPr lang="en-US" sz="1400" dirty="0" err="1">
                <a:latin typeface="Times New Roman" pitchFamily="18" charset="0"/>
                <a:cs typeface="Times New Roman" pitchFamily="18" charset="0"/>
              </a:rPr>
              <a:t>sông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Hơn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lúc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tấm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Tấm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rõ</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nhất</a:t>
            </a:r>
            <a:r>
              <a:rPr lang="en-US" sz="1400" dirty="0">
                <a:latin typeface="Times New Roman" pitchFamily="18" charset="0"/>
                <a:cs typeface="Times New Roman" pitchFamily="18" charset="0"/>
              </a:rPr>
              <a:t> qua 2 </a:t>
            </a:r>
            <a:r>
              <a:rPr lang="en-US" sz="1400" dirty="0" err="1">
                <a:latin typeface="Times New Roman" pitchFamily="18" charset="0"/>
                <a:cs typeface="Times New Roman" pitchFamily="18" charset="0"/>
              </a:rPr>
              <a:t>bức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gửi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trò</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dịp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mới</a:t>
            </a:r>
            <a:r>
              <a:rPr lang="en-US" sz="1400" dirty="0" smtClean="0">
                <a:latin typeface="Times New Roman" pitchFamily="18" charset="0"/>
                <a:cs typeface="Times New Roman" pitchFamily="18" charset="0"/>
              </a:rPr>
              <a:t>.</a:t>
            </a:r>
          </a:p>
          <a:p>
            <a:pPr algn="just" defTabSz="457200"/>
            <a:r>
              <a:rPr lang="en-US" sz="1400" dirty="0" smtClean="0">
                <a:latin typeface="Times New Roman" pitchFamily="18" charset="0"/>
                <a:cs typeface="Times New Roman" pitchFamily="18" charset="0"/>
              </a:rPr>
              <a:t>	</a:t>
            </a: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endParaRPr lang="en-US" sz="1400" dirty="0" smtClean="0">
              <a:latin typeface="Times New Roman" pitchFamily="18" charset="0"/>
              <a:cs typeface="Times New Roman" pitchFamily="18" charset="0"/>
            </a:endParaRPr>
          </a:p>
          <a:p>
            <a:pPr algn="just" defTabSz="457200"/>
            <a:endParaRPr lang="en-US" sz="1400" dirty="0">
              <a:latin typeface="Times New Roman" pitchFamily="18" charset="0"/>
              <a:cs typeface="Times New Roman" pitchFamily="18" charset="0"/>
            </a:endParaRP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Tháng</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9/1945,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non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vừa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giặc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ngoài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lăm</a:t>
            </a:r>
            <a:r>
              <a:rPr lang="en-US" sz="1400" dirty="0">
                <a:latin typeface="Times New Roman" pitchFamily="18" charset="0"/>
                <a:cs typeface="Times New Roman" pitchFamily="18" charset="0"/>
              </a:rPr>
              <a:t> le </a:t>
            </a:r>
            <a:r>
              <a:rPr lang="en-US" sz="1400" dirty="0" err="1">
                <a:latin typeface="Times New Roman" pitchFamily="18" charset="0"/>
                <a:cs typeface="Times New Roman" pitchFamily="18" charset="0"/>
              </a:rPr>
              <a:t>bóp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mạng</a:t>
            </a:r>
            <a:r>
              <a:rPr lang="en-US" sz="1400" dirty="0">
                <a:latin typeface="Times New Roman" pitchFamily="18" charset="0"/>
                <a:cs typeface="Times New Roman" pitchFamily="18" charset="0"/>
              </a:rPr>
              <a:t> non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vận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mệnh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treo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tóc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vậy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tịch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Hồ</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a:t>
            </a:r>
            <a:r>
              <a:rPr lang="en-US" sz="1400" dirty="0">
                <a:latin typeface="Times New Roman" pitchFamily="18" charset="0"/>
                <a:cs typeface="Times New Roman" pitchFamily="18" charset="0"/>
              </a:rPr>
              <a:t> Minh </a:t>
            </a:r>
            <a:r>
              <a:rPr lang="en-US" sz="1400" dirty="0" err="1">
                <a:latin typeface="Times New Roman" pitchFamily="18" charset="0"/>
                <a:cs typeface="Times New Roman" pitchFamily="18" charset="0"/>
              </a:rPr>
              <a:t>vẫn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gửi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tháng</a:t>
            </a:r>
            <a:r>
              <a:rPr lang="en-US" sz="1400" dirty="0">
                <a:latin typeface="Times New Roman" pitchFamily="18" charset="0"/>
                <a:cs typeface="Times New Roman" pitchFamily="18" charset="0"/>
              </a:rPr>
              <a:t> 9/1945. 23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15/10/1968,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chiến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Mỹ</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cứu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đang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diễn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đặc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lúc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khỏe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yếu</a:t>
            </a:r>
            <a:r>
              <a:rPr lang="en-US" sz="1400" dirty="0">
                <a:latin typeface="Times New Roman" pitchFamily="18" charset="0"/>
                <a:cs typeface="Times New Roman" pitchFamily="18" charset="0"/>
              </a:rPr>
              <a:t>, song </a:t>
            </a:r>
            <a:r>
              <a:rPr lang="en-US" sz="1400" dirty="0" err="1">
                <a:latin typeface="Times New Roman" pitchFamily="18" charset="0"/>
                <a:cs typeface="Times New Roman" pitchFamily="18" charset="0"/>
              </a:rPr>
              <a:t>Bác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vẫn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gửi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dịp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bắt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đầu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mới</a:t>
            </a:r>
            <a:r>
              <a:rPr lang="en-US" sz="1400" dirty="0">
                <a:latin typeface="Times New Roman" pitchFamily="18" charset="0"/>
                <a:cs typeface="Times New Roman" pitchFamily="18" charset="0"/>
              </a:rPr>
              <a:t> 15/10/1968.</a:t>
            </a:r>
          </a:p>
          <a:p>
            <a:pPr algn="just" defTabSz="457200"/>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hoàn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lịch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nhau</a:t>
            </a:r>
            <a:r>
              <a:rPr lang="en-US" sz="1400" dirty="0">
                <a:latin typeface="Times New Roman" pitchFamily="18" charset="0"/>
                <a:cs typeface="Times New Roman" pitchFamily="18" charset="0"/>
              </a:rPr>
              <a:t>, dung </a:t>
            </a:r>
            <a:r>
              <a:rPr lang="en-US" sz="1400" dirty="0" err="1">
                <a:latin typeface="Times New Roman" pitchFamily="18" charset="0"/>
                <a:cs typeface="Times New Roman" pitchFamily="18" charset="0"/>
              </a:rPr>
              <a:t>lượng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ngắn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gọn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giản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theo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Bác</a:t>
            </a:r>
            <a:r>
              <a:rPr lang="en-US" sz="1400" dirty="0">
                <a:latin typeface="Times New Roman" pitchFamily="18" charset="0"/>
                <a:cs typeface="Times New Roman" pitchFamily="18" charset="0"/>
              </a:rPr>
              <a:t>.</a:t>
            </a:r>
          </a:p>
          <a:p>
            <a:pPr algn="just" defTabSz="457200"/>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ngẫm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thấy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toát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ấy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tấm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yêu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nâng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niu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trọng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hãy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lớn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lúc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mỏi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giỏi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lớn</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tôi</a:t>
            </a:r>
            <a:endParaRPr lang="en-US" sz="1400" b="1" i="1" dirty="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a:t>5</a:t>
              </a:r>
              <a:r>
                <a:rPr lang="en-US" sz="1300" b="1" dirty="0" smtClean="0"/>
                <a:t> </a:t>
              </a:r>
            </a:p>
            <a:p>
              <a:pPr algn="ctr"/>
              <a:r>
                <a:rPr lang="en-US" sz="800" b="1" dirty="0" smtClean="0"/>
                <a:t>THÁNG 9  </a:t>
              </a:r>
            </a:p>
            <a:p>
              <a:pPr algn="ctr"/>
              <a:r>
                <a:rPr lang="en-US" sz="800" b="1" dirty="0" smtClean="0"/>
                <a:t>2015</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TƯ TƯỞNG</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pic>
        <p:nvPicPr>
          <p:cNvPr id="12" name="Picture 11" descr="http://anhson.edu.vn/Data/Image/Image/G1A.jpg"/>
          <p:cNvPicPr/>
          <p:nvPr/>
        </p:nvPicPr>
        <p:blipFill>
          <a:blip r:embed="rId7">
            <a:extLst>
              <a:ext uri="{28A0092B-C50C-407E-A947-70E740481C1C}">
                <a14:useLocalDpi xmlns:a14="http://schemas.microsoft.com/office/drawing/2010/main" val="0"/>
              </a:ext>
            </a:extLst>
          </a:blip>
          <a:srcRect/>
          <a:stretch>
            <a:fillRect/>
          </a:stretch>
        </p:blipFill>
        <p:spPr bwMode="auto">
          <a:xfrm>
            <a:off x="1371600" y="2895600"/>
            <a:ext cx="4191000" cy="2819400"/>
          </a:xfrm>
          <a:prstGeom prst="rect">
            <a:avLst/>
          </a:prstGeom>
          <a:noFill/>
          <a:ln>
            <a:noFill/>
          </a:ln>
        </p:spPr>
      </p:pic>
    </p:spTree>
    <p:extLst>
      <p:ext uri="{BB962C8B-B14F-4D97-AF65-F5344CB8AC3E}">
        <p14:creationId xmlns:p14="http://schemas.microsoft.com/office/powerpoint/2010/main" val="3429458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1066800"/>
            <a:ext cx="5829300" cy="1415772"/>
          </a:xfrm>
          <a:prstGeom prst="rect">
            <a:avLst/>
          </a:prstGeom>
          <a:noFill/>
          <a:ln>
            <a:noFill/>
          </a:ln>
        </p:spPr>
        <p:txBody>
          <a:bodyPr wrap="square" lIns="0" tIns="0" rIns="0" bIns="914400" rtlCol="0" anchor="t" anchorCtr="0">
            <a:spAutoFit/>
          </a:bodyPr>
          <a:lstStyle/>
          <a:p>
            <a:pPr algn="ctr"/>
            <a:r>
              <a:rPr lang="en-US" sz="1600" b="1" dirty="0" err="1">
                <a:latin typeface="Times New Roman" pitchFamily="18" charset="0"/>
                <a:ea typeface="Times" pitchFamily="34" charset="0"/>
                <a:cs typeface="Times New Roman" pitchFamily="18" charset="0"/>
              </a:rPr>
              <a:t>Từ</a:t>
            </a:r>
            <a:r>
              <a:rPr lang="en-US" sz="1600" b="1" dirty="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t</a:t>
            </a:r>
            <a:r>
              <a:rPr lang="en-US" sz="1400" b="1" dirty="0" err="1">
                <a:latin typeface="Times New Roman" pitchFamily="18" charset="0"/>
                <a:ea typeface="Times" pitchFamily="34" charset="0"/>
                <a:cs typeface="Times New Roman" pitchFamily="18" charset="0"/>
              </a:rPr>
              <a:t>h</a:t>
            </a:r>
            <a:r>
              <a:rPr lang="en-US" sz="1600" b="1" dirty="0" err="1">
                <a:latin typeface="Times New Roman" pitchFamily="18" charset="0"/>
                <a:ea typeface="Times" pitchFamily="34" charset="0"/>
                <a:cs typeface="Times New Roman" pitchFamily="18" charset="0"/>
              </a:rPr>
              <a:t>ư</a:t>
            </a:r>
            <a:r>
              <a:rPr lang="en-US" sz="1600" b="1" dirty="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gửi</a:t>
            </a:r>
            <a:r>
              <a:rPr lang="en-US" sz="1600" b="1" dirty="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học</a:t>
            </a:r>
            <a:r>
              <a:rPr lang="en-US" sz="1600" b="1" dirty="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sinh</a:t>
            </a:r>
            <a:r>
              <a:rPr lang="en-US" sz="1600" b="1" dirty="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tháng</a:t>
            </a:r>
            <a:r>
              <a:rPr lang="en-US" sz="1600" b="1" dirty="0">
                <a:latin typeface="Times New Roman" pitchFamily="18" charset="0"/>
                <a:ea typeface="Times" pitchFamily="34" charset="0"/>
                <a:cs typeface="Times New Roman" pitchFamily="18" charset="0"/>
              </a:rPr>
              <a:t> 9/1945 </a:t>
            </a:r>
            <a:r>
              <a:rPr lang="en-US" sz="1600" b="1" dirty="0" err="1">
                <a:latin typeface="Times New Roman" pitchFamily="18" charset="0"/>
                <a:ea typeface="Times" pitchFamily="34" charset="0"/>
                <a:cs typeface="Times New Roman" pitchFamily="18" charset="0"/>
              </a:rPr>
              <a:t>đến</a:t>
            </a:r>
            <a:r>
              <a:rPr lang="en-US" sz="1600" b="1" dirty="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thư</a:t>
            </a:r>
            <a:r>
              <a:rPr lang="en-US" sz="1600" b="1" dirty="0">
                <a:latin typeface="Times New Roman" pitchFamily="18" charset="0"/>
                <a:ea typeface="Times" pitchFamily="34" charset="0"/>
                <a:cs typeface="Times New Roman" pitchFamily="18" charset="0"/>
              </a:rPr>
              <a:t> </a:t>
            </a:r>
            <a:r>
              <a:rPr lang="en-US" sz="1600" b="1" dirty="0" err="1" smtClean="0">
                <a:latin typeface="Times New Roman" pitchFamily="18" charset="0"/>
                <a:ea typeface="Times" pitchFamily="34" charset="0"/>
                <a:cs typeface="Times New Roman" pitchFamily="18" charset="0"/>
              </a:rPr>
              <a:t>cuối</a:t>
            </a:r>
            <a:r>
              <a:rPr lang="en-US" sz="1600" b="1" dirty="0" smtClean="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cùng</a:t>
            </a:r>
            <a:r>
              <a:rPr lang="en-US" sz="1600" b="1" dirty="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của</a:t>
            </a:r>
            <a:r>
              <a:rPr lang="en-US" sz="1600" b="1" dirty="0">
                <a:latin typeface="Times New Roman" pitchFamily="18" charset="0"/>
                <a:ea typeface="Times" pitchFamily="34" charset="0"/>
                <a:cs typeface="Times New Roman" pitchFamily="18" charset="0"/>
              </a:rPr>
              <a:t> </a:t>
            </a:r>
            <a:r>
              <a:rPr lang="en-US" sz="1600" b="1" dirty="0" err="1">
                <a:latin typeface="Times New Roman" pitchFamily="18" charset="0"/>
                <a:ea typeface="Times" pitchFamily="34" charset="0"/>
                <a:cs typeface="Times New Roman" pitchFamily="18" charset="0"/>
              </a:rPr>
              <a:t>Bác</a:t>
            </a:r>
            <a:r>
              <a:rPr lang="en-US" sz="1600" b="1" dirty="0">
                <a:latin typeface="Times New Roman" pitchFamily="18" charset="0"/>
                <a:ea typeface="Times" pitchFamily="34" charset="0"/>
                <a:cs typeface="Times New Roman" pitchFamily="18" charset="0"/>
              </a:rPr>
              <a:t> </a:t>
            </a:r>
            <a:r>
              <a:rPr lang="en-US" sz="1600" b="1" dirty="0" err="1" smtClean="0">
                <a:latin typeface="Times New Roman" pitchFamily="18" charset="0"/>
                <a:ea typeface="Times" pitchFamily="34" charset="0"/>
                <a:cs typeface="Times New Roman" pitchFamily="18" charset="0"/>
              </a:rPr>
              <a:t>Hồ</a:t>
            </a:r>
            <a:r>
              <a:rPr lang="en-US" sz="1600" b="1" dirty="0" smtClean="0">
                <a:latin typeface="Times New Roman" pitchFamily="18" charset="0"/>
                <a:ea typeface="Times" pitchFamily="34" charset="0"/>
                <a:cs typeface="Times New Roman" pitchFamily="18" charset="0"/>
              </a:rPr>
              <a:t> </a:t>
            </a:r>
            <a:r>
              <a:rPr lang="en-US" sz="1600" b="1" dirty="0" err="1" smtClean="0">
                <a:latin typeface="Times New Roman" pitchFamily="18" charset="0"/>
                <a:ea typeface="Times" pitchFamily="34" charset="0"/>
                <a:cs typeface="Times New Roman" pitchFamily="18" charset="0"/>
              </a:rPr>
              <a:t>gửi</a:t>
            </a:r>
            <a:r>
              <a:rPr lang="en-US" sz="1600" b="1" dirty="0" smtClean="0">
                <a:latin typeface="Times New Roman" pitchFamily="18" charset="0"/>
                <a:ea typeface="Times" pitchFamily="34" charset="0"/>
                <a:cs typeface="Times New Roman" pitchFamily="18" charset="0"/>
              </a:rPr>
              <a:t> </a:t>
            </a:r>
            <a:r>
              <a:rPr lang="en-US" sz="1600" b="1" dirty="0" err="1" smtClean="0">
                <a:latin typeface="Times New Roman" pitchFamily="18" charset="0"/>
                <a:ea typeface="Times" pitchFamily="34" charset="0"/>
                <a:cs typeface="Times New Roman" pitchFamily="18" charset="0"/>
              </a:rPr>
              <a:t>cho</a:t>
            </a:r>
            <a:r>
              <a:rPr lang="en-US" sz="1600" b="1" dirty="0" smtClean="0">
                <a:latin typeface="Times New Roman" pitchFamily="18" charset="0"/>
                <a:ea typeface="Times" pitchFamily="34" charset="0"/>
                <a:cs typeface="Times New Roman" pitchFamily="18" charset="0"/>
              </a:rPr>
              <a:t> </a:t>
            </a:r>
            <a:r>
              <a:rPr lang="en-US" sz="1600" b="1" dirty="0" err="1" smtClean="0">
                <a:latin typeface="Times New Roman" pitchFamily="18" charset="0"/>
                <a:ea typeface="Times" pitchFamily="34" charset="0"/>
                <a:cs typeface="Times New Roman" pitchFamily="18" charset="0"/>
              </a:rPr>
              <a:t>thầy</a:t>
            </a:r>
            <a:r>
              <a:rPr lang="en-US" sz="1600" b="1" dirty="0" smtClean="0">
                <a:latin typeface="Times New Roman" pitchFamily="18" charset="0"/>
                <a:ea typeface="Times" pitchFamily="34" charset="0"/>
                <a:cs typeface="Times New Roman" pitchFamily="18" charset="0"/>
              </a:rPr>
              <a:t> </a:t>
            </a:r>
            <a:r>
              <a:rPr lang="en-US" sz="1600" b="1" dirty="0" err="1" smtClean="0">
                <a:latin typeface="Times New Roman" pitchFamily="18" charset="0"/>
                <a:ea typeface="Times" pitchFamily="34" charset="0"/>
                <a:cs typeface="Times New Roman" pitchFamily="18" charset="0"/>
              </a:rPr>
              <a:t>cô</a:t>
            </a:r>
            <a:r>
              <a:rPr lang="en-US" sz="1600" b="1" dirty="0" smtClean="0">
                <a:latin typeface="Times New Roman" pitchFamily="18" charset="0"/>
                <a:ea typeface="Times" pitchFamily="34" charset="0"/>
                <a:cs typeface="Times New Roman" pitchFamily="18" charset="0"/>
              </a:rPr>
              <a:t> 15/10/1968</a:t>
            </a:r>
            <a:endParaRPr lang="en-US" sz="1600" dirty="0">
              <a:latin typeface="Times New Roman" pitchFamily="18" charset="0"/>
              <a:ea typeface="Times" pitchFamily="34" charset="0"/>
              <a:cs typeface="Times New Roman" pitchFamily="18" charset="0"/>
            </a:endParaRPr>
          </a:p>
        </p:txBody>
      </p:sp>
      <p:sp>
        <p:nvSpPr>
          <p:cNvPr id="17" name="TextBox 16"/>
          <p:cNvSpPr txBox="1"/>
          <p:nvPr/>
        </p:nvSpPr>
        <p:spPr>
          <a:xfrm>
            <a:off x="533400" y="1772007"/>
            <a:ext cx="5829300" cy="8325356"/>
          </a:xfrm>
          <a:prstGeom prst="rect">
            <a:avLst/>
          </a:prstGeom>
          <a:noFill/>
          <a:ln>
            <a:noFill/>
          </a:ln>
        </p:spPr>
        <p:txBody>
          <a:bodyPr wrap="square" lIns="0" tIns="0" rIns="0" bIns="914400" rtlCol="0" anchor="t" anchorCtr="0">
            <a:spAutoFit/>
          </a:bodyPr>
          <a:lstStyle/>
          <a:p>
            <a:pPr algn="just" defTabSz="457200"/>
            <a:r>
              <a:rPr lang="en-US" sz="1400" dirty="0" err="1" smtClean="0">
                <a:latin typeface="Times New Roman" pitchFamily="18" charset="0"/>
                <a:cs typeface="Times New Roman" pitchFamily="18" charset="0"/>
              </a:rPr>
              <a:t>khuyên</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thêm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tháng</a:t>
            </a:r>
            <a:r>
              <a:rPr lang="en-US" sz="1400" dirty="0">
                <a:latin typeface="Times New Roman" pitchFamily="18" charset="0"/>
                <a:cs typeface="Times New Roman" pitchFamily="18" charset="0"/>
              </a:rPr>
              <a:t> 9/1945, </a:t>
            </a:r>
            <a:r>
              <a:rPr lang="en-US" sz="1400" dirty="0" err="1">
                <a:latin typeface="Times New Roman" pitchFamily="18" charset="0"/>
                <a:cs typeface="Times New Roman" pitchFamily="18" charset="0"/>
              </a:rPr>
              <a:t>Bác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rằng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tôi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nhớ</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tấm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vẫn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yêu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cháu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cha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con, </a:t>
            </a:r>
            <a:r>
              <a:rPr lang="en-US" sz="1400" dirty="0" err="1">
                <a:latin typeface="Times New Roman" pitchFamily="18" charset="0"/>
                <a:cs typeface="Times New Roman" pitchFamily="18" charset="0"/>
              </a:rPr>
              <a:t>người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em</a:t>
            </a:r>
            <a:r>
              <a:rPr lang="en-US" sz="1400" dirty="0">
                <a:latin typeface="Times New Roman" pitchFamily="18" charset="0"/>
                <a:cs typeface="Times New Roman" pitchFamily="18" charset="0"/>
              </a:rPr>
              <a:t>.</a:t>
            </a:r>
          </a:p>
          <a:p>
            <a:pPr algn="just" defTabSz="457200"/>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Bác</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đặt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niềm</a:t>
            </a:r>
            <a:r>
              <a:rPr lang="en-US" sz="1400" dirty="0">
                <a:latin typeface="Times New Roman" pitchFamily="18" charset="0"/>
                <a:cs typeface="Times New Roman" pitchFamily="18" charset="0"/>
              </a:rPr>
              <a:t> tin, </a:t>
            </a:r>
            <a:r>
              <a:rPr lang="en-US" sz="1400" dirty="0" err="1">
                <a:latin typeface="Times New Roman" pitchFamily="18" charset="0"/>
                <a:cs typeface="Times New Roman" pitchFamily="18" charset="0"/>
              </a:rPr>
              <a:t>kỳ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vọng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“Non </a:t>
            </a:r>
            <a:r>
              <a:rPr lang="en-US" sz="1400" dirty="0" err="1">
                <a:latin typeface="Times New Roman" pitchFamily="18" charset="0"/>
                <a:cs typeface="Times New Roman" pitchFamily="18" charset="0"/>
              </a:rPr>
              <a:t>sông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trở</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đẹp</a:t>
            </a:r>
            <a:r>
              <a:rPr lang="en-US" sz="1400" dirty="0">
                <a:latin typeface="Times New Roman" pitchFamily="18" charset="0"/>
                <a:cs typeface="Times New Roman" pitchFamily="18" charset="0"/>
              </a:rPr>
              <a:t> hay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tộc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Việt</a:t>
            </a:r>
            <a:r>
              <a:rPr lang="en-US" sz="1400" dirty="0">
                <a:latin typeface="Times New Roman" pitchFamily="18" charset="0"/>
                <a:cs typeface="Times New Roman" pitchFamily="18" charset="0"/>
              </a:rPr>
              <a:t> Nam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đài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châu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hay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nhờ</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lớn</a:t>
            </a:r>
            <a:r>
              <a:rPr lang="en-US" sz="1400" dirty="0">
                <a:latin typeface="Times New Roman" pitchFamily="18" charset="0"/>
                <a:cs typeface="Times New Roman" pitchFamily="18" charset="0"/>
              </a:rPr>
              <a:t> ở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em</a:t>
            </a:r>
            <a:r>
              <a:rPr lang="en-US" sz="1400" dirty="0">
                <a:latin typeface="Times New Roman" pitchFamily="18" charset="0"/>
                <a:cs typeface="Times New Roman" pitchFamily="18" charset="0"/>
              </a:rPr>
              <a:t>”.</a:t>
            </a:r>
          </a:p>
          <a:p>
            <a:pPr algn="just" defTabSz="457200"/>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đặt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yêu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nhiệm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trò</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a:t>
            </a:r>
          </a:p>
          <a:p>
            <a:pPr algn="just" defTabSz="457200"/>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Thầy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trò</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nâng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yêu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yêu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nghĩa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tăng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tình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tuyệt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thành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để</a:t>
            </a:r>
            <a:r>
              <a:rPr lang="en-US" sz="1400" dirty="0">
                <a:latin typeface="Times New Roman" pitchFamily="18" charset="0"/>
                <a:cs typeface="Times New Roman" pitchFamily="18" charset="0"/>
              </a:rPr>
              <a:t> tin </a:t>
            </a:r>
            <a:r>
              <a:rPr lang="en-US" sz="1400" dirty="0" err="1">
                <a:latin typeface="Times New Roman" pitchFamily="18" charset="0"/>
                <a:cs typeface="Times New Roman" pitchFamily="18" charset="0"/>
              </a:rPr>
              <a:t>tưởng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sẵn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sàng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nhận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nhiệm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luôn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cố</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miền</a:t>
            </a:r>
            <a:r>
              <a:rPr lang="en-US" sz="1400" dirty="0">
                <a:latin typeface="Times New Roman" pitchFamily="18" charset="0"/>
                <a:cs typeface="Times New Roman" pitchFamily="18" charset="0"/>
              </a:rPr>
              <a:t> Nam </a:t>
            </a:r>
            <a:r>
              <a:rPr lang="en-US" sz="1400" dirty="0" err="1">
                <a:latin typeface="Times New Roman" pitchFamily="18" charset="0"/>
                <a:cs typeface="Times New Roman" pitchFamily="18" charset="0"/>
              </a:rPr>
              <a:t>anh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hùng</a:t>
            </a:r>
            <a:r>
              <a:rPr lang="en-US" sz="1400" dirty="0">
                <a:latin typeface="Times New Roman" pitchFamily="18" charset="0"/>
                <a:cs typeface="Times New Roman" pitchFamily="18" charset="0"/>
              </a:rPr>
              <a:t>.</a:t>
            </a:r>
          </a:p>
          <a:p>
            <a:pPr algn="just" defTabSz="457200"/>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Dù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đâu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tiếp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đua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dạy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tốt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tốt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lãnh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tưởng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tốt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phấn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đấu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nâng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lượng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hóa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môn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nhằm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thực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vấn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đề</a:t>
            </a:r>
            <a:r>
              <a:rPr lang="en-US" sz="1400" dirty="0">
                <a:latin typeface="Times New Roman" pitchFamily="18" charset="0"/>
                <a:cs typeface="Times New Roman" pitchFamily="18" charset="0"/>
              </a:rPr>
              <a:t> do </a:t>
            </a:r>
            <a:r>
              <a:rPr lang="en-US" sz="1400" dirty="0" err="1">
                <a:latin typeface="Times New Roman" pitchFamily="18" charset="0"/>
                <a:cs typeface="Times New Roman" pitchFamily="18" charset="0"/>
              </a:rPr>
              <a:t>cách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nước</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đề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đỉnh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cao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khoa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thuật</a:t>
            </a:r>
            <a:r>
              <a:rPr lang="en-US" sz="1400" dirty="0">
                <a:latin typeface="Times New Roman" pitchFamily="18" charset="0"/>
                <a:cs typeface="Times New Roman" pitchFamily="18" charset="0"/>
              </a:rPr>
              <a:t>.</a:t>
            </a:r>
          </a:p>
          <a:p>
            <a:pPr algn="just" defTabSz="457200"/>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cháu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quản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đời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sống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thần</a:t>
            </a:r>
            <a:r>
              <a:rPr lang="en-US" sz="1400" dirty="0">
                <a:latin typeface="Times New Roman" pitchFamily="18" charset="0"/>
                <a:cs typeface="Times New Roman" pitchFamily="18" charset="0"/>
              </a:rPr>
              <a:t> ở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học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tốt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tăng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bảo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khỏe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an </a:t>
            </a:r>
            <a:r>
              <a:rPr lang="en-US" sz="1400" dirty="0" err="1">
                <a:latin typeface="Times New Roman" pitchFamily="18" charset="0"/>
                <a:cs typeface="Times New Roman" pitchFamily="18" charset="0"/>
              </a:rPr>
              <a:t>toàn</a:t>
            </a:r>
            <a:r>
              <a:rPr lang="en-US" sz="1400" dirty="0">
                <a:latin typeface="Times New Roman" pitchFamily="18" charset="0"/>
                <a:cs typeface="Times New Roman" pitchFamily="18" charset="0"/>
              </a:rPr>
              <a:t>.</a:t>
            </a:r>
          </a:p>
          <a:p>
            <a:pPr algn="just" defTabSz="457200"/>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Nhiệm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vụ</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cô</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trọng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vang</a:t>
            </a:r>
            <a:r>
              <a:rPr lang="en-US" sz="1400" dirty="0">
                <a:latin typeface="Times New Roman" pitchFamily="18" charset="0"/>
                <a:cs typeface="Times New Roman" pitchFamily="18" charset="0"/>
              </a:rPr>
              <a:t>”.</a:t>
            </a:r>
          </a:p>
          <a:p>
            <a:pPr algn="just" defTabSz="457200"/>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Đặc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biệt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toát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quần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cấp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ủy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Đảng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quyền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địa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thật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tâm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nữa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sóc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về</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mọi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mặt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đẩy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ta </a:t>
            </a:r>
            <a:r>
              <a:rPr lang="en-US" sz="1400" dirty="0" err="1">
                <a:latin typeface="Times New Roman" pitchFamily="18" charset="0"/>
                <a:cs typeface="Times New Roman" pitchFamily="18" charset="0"/>
              </a:rPr>
              <a:t>lên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bước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mới</a:t>
            </a:r>
            <a:r>
              <a:rPr lang="en-US" sz="1400" dirty="0">
                <a:latin typeface="Times New Roman" pitchFamily="18" charset="0"/>
                <a:cs typeface="Times New Roman" pitchFamily="18" charset="0"/>
              </a:rPr>
              <a:t>”.</a:t>
            </a:r>
          </a:p>
          <a:p>
            <a:pPr algn="just" defTabSz="457200"/>
            <a:r>
              <a:rPr lang="en-US" sz="1400" dirty="0">
                <a:latin typeface="Times New Roman" pitchFamily="18" charset="0"/>
                <a:cs typeface="Times New Roman" pitchFamily="18" charset="0"/>
              </a:rPr>
              <a:t>	70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qua,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nhất</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tháng</a:t>
            </a:r>
            <a:r>
              <a:rPr lang="en-US" sz="1400" dirty="0">
                <a:latin typeface="Times New Roman" pitchFamily="18" charset="0"/>
                <a:cs typeface="Times New Roman" pitchFamily="18" charset="0"/>
              </a:rPr>
              <a:t> 9/1945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47 </a:t>
            </a:r>
            <a:r>
              <a:rPr lang="en-US" sz="1400" dirty="0" err="1">
                <a:latin typeface="Times New Roman" pitchFamily="18" charset="0"/>
                <a:cs typeface="Times New Roman" pitchFamily="18" charset="0"/>
              </a:rPr>
              <a:t>năm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bức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thứ</a:t>
            </a:r>
            <a:r>
              <a:rPr lang="en-US" sz="1400" dirty="0">
                <a:latin typeface="Times New Roman" pitchFamily="18" charset="0"/>
                <a:cs typeface="Times New Roman" pitchFamily="18" charset="0"/>
              </a:rPr>
              <a:t> 2 15/10/1968, </a:t>
            </a:r>
            <a:r>
              <a:rPr lang="en-US" sz="1400" dirty="0" err="1">
                <a:latin typeface="Times New Roman" pitchFamily="18" charset="0"/>
                <a:cs typeface="Times New Roman" pitchFamily="18" charset="0"/>
              </a:rPr>
              <a:t>Bác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gửi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thầy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trò</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nay </a:t>
            </a:r>
            <a:r>
              <a:rPr lang="en-US" sz="1400" dirty="0" err="1">
                <a:latin typeface="Times New Roman" pitchFamily="18" charset="0"/>
                <a:cs typeface="Times New Roman" pitchFamily="18" charset="0"/>
              </a:rPr>
              <a:t>vẫn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nguyên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trị</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toát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tấm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lòng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yêu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thương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trọng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tầm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nhìn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trông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điểm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trí</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tuệ</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lớn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Hồ</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Chí</a:t>
            </a:r>
            <a:r>
              <a:rPr lang="en-US" sz="1400" dirty="0">
                <a:latin typeface="Times New Roman" pitchFamily="18" charset="0"/>
                <a:cs typeface="Times New Roman" pitchFamily="18" charset="0"/>
              </a:rPr>
              <a:t> Minh </a:t>
            </a:r>
            <a:r>
              <a:rPr lang="en-US" sz="1400" dirty="0" err="1">
                <a:latin typeface="Times New Roman" pitchFamily="18" charset="0"/>
                <a:cs typeface="Times New Roman" pitchFamily="18" charset="0"/>
              </a:rPr>
              <a:t>đối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với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trồng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người</a:t>
            </a:r>
            <a:r>
              <a:rPr lang="en-US" sz="1400" dirty="0" smtClean="0">
                <a:latin typeface="Times New Roman" pitchFamily="18" charset="0"/>
                <a:cs typeface="Times New Roman" pitchFamily="18" charset="0"/>
              </a:rPr>
              <a:t>./.</a:t>
            </a:r>
          </a:p>
          <a:p>
            <a:pPr algn="just" defTabSz="457200"/>
            <a:endParaRPr lang="en-US" sz="500" dirty="0">
              <a:latin typeface="Times New Roman" pitchFamily="18" charset="0"/>
              <a:cs typeface="Times New Roman" pitchFamily="18" charset="0"/>
            </a:endParaRPr>
          </a:p>
          <a:p>
            <a:pPr algn="r" defTabSz="457200"/>
            <a:r>
              <a:rPr lang="en-US" sz="1400" b="1" dirty="0" smtClean="0">
                <a:latin typeface="Times New Roman" pitchFamily="18" charset="0"/>
                <a:cs typeface="Times New Roman" pitchFamily="18" charset="0"/>
              </a:rPr>
              <a:t>(</a:t>
            </a:r>
            <a:r>
              <a:rPr lang="en-US" sz="1400" b="1" i="1" dirty="0" err="1" smtClean="0">
                <a:latin typeface="Times New Roman" pitchFamily="18" charset="0"/>
                <a:cs typeface="Times New Roman" pitchFamily="18" charset="0"/>
              </a:rPr>
              <a:t>Chuyên</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viên</a:t>
            </a:r>
            <a:r>
              <a:rPr lang="en-US" sz="1400" b="1" i="1" dirty="0" smtClean="0">
                <a:latin typeface="Times New Roman" pitchFamily="18" charset="0"/>
                <a:cs typeface="Times New Roman" pitchFamily="18" charset="0"/>
              </a:rPr>
              <a:t> Cao </a:t>
            </a:r>
            <a:r>
              <a:rPr lang="en-US" sz="1400" b="1" i="1" dirty="0" err="1" smtClean="0">
                <a:latin typeface="Times New Roman" pitchFamily="18" charset="0"/>
                <a:cs typeface="Times New Roman" pitchFamily="18" charset="0"/>
              </a:rPr>
              <a:t>cấp</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Tào</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Khắc</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Thắng</a:t>
            </a:r>
            <a:r>
              <a:rPr lang="en-US" sz="1400" b="1" i="1" dirty="0" smtClean="0">
                <a:latin typeface="Times New Roman" pitchFamily="18" charset="0"/>
                <a:cs typeface="Times New Roman" pitchFamily="18" charset="0"/>
              </a:rPr>
              <a:t>)</a:t>
            </a:r>
            <a:endParaRPr lang="en-US" sz="1400" b="1" dirty="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a:t>6</a:t>
              </a:r>
              <a:r>
                <a:rPr lang="en-US" sz="1300" b="1" dirty="0" smtClean="0"/>
                <a:t> </a:t>
              </a:r>
            </a:p>
            <a:p>
              <a:pPr algn="ctr"/>
              <a:r>
                <a:rPr lang="en-US" sz="800" b="1" dirty="0" smtClean="0"/>
                <a:t>THÁNG 9  </a:t>
              </a:r>
            </a:p>
            <a:p>
              <a:pPr algn="ctr"/>
              <a:r>
                <a:rPr lang="en-US" sz="800" b="1" dirty="0" smtClean="0"/>
                <a:t>2015</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TƯ TƯỞNG</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val="516957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3400" y="1066800"/>
            <a:ext cx="5829300" cy="8648521"/>
          </a:xfrm>
          <a:prstGeom prst="rect">
            <a:avLst/>
          </a:prstGeom>
          <a:noFill/>
          <a:ln>
            <a:noFill/>
          </a:ln>
        </p:spPr>
        <p:txBody>
          <a:bodyPr wrap="square" lIns="0" tIns="0" rIns="0" bIns="914400" rtlCol="0" anchor="t" anchorCtr="0">
            <a:spAutoFit/>
          </a:bodyPr>
          <a:lstStyle/>
          <a:p>
            <a:pPr algn="just" defTabSz="457200"/>
            <a:r>
              <a:rPr lang="en-US" sz="1400" b="1" dirty="0" smtClean="0">
                <a:latin typeface="Times New Roman" pitchFamily="18" charset="0"/>
                <a:cs typeface="Times New Roman" pitchFamily="18" charset="0"/>
              </a:rPr>
              <a:t>1. </a:t>
            </a:r>
            <a:r>
              <a:rPr lang="vi-VN" sz="1400" b="1" dirty="0" smtClean="0">
                <a:latin typeface="+mj-lt"/>
              </a:rPr>
              <a:t>Chiến </a:t>
            </a:r>
            <a:r>
              <a:rPr lang="vi-VN" sz="1400" b="1" dirty="0">
                <a:latin typeface="+mj-lt"/>
              </a:rPr>
              <a:t>dịch Thanh niên tình nguyện Hè năm 2015: Phát huy sức trẻ qua những công trình, phần việc cụ </a:t>
            </a:r>
            <a:r>
              <a:rPr lang="vi-VN" sz="1400" b="1" dirty="0" smtClean="0">
                <a:latin typeface="+mj-lt"/>
              </a:rPr>
              <a:t>thể</a:t>
            </a:r>
          </a:p>
          <a:p>
            <a:pPr algn="just" defTabSz="457200"/>
            <a:endParaRPr lang="vi-VN" sz="1400" dirty="0">
              <a:latin typeface="+mj-lt"/>
            </a:endParaRPr>
          </a:p>
          <a:p>
            <a:pPr algn="just" fontAlgn="base"/>
            <a:r>
              <a:rPr lang="vi-VN" sz="1400" dirty="0">
                <a:latin typeface="+mj-lt"/>
              </a:rPr>
              <a:t>Qua 3 tháng triển khai với các hoạt động đa dạng, thiết thực, Chiến dịch Thanh niên tình nguyện Hè năm 2015 tại Bình Định do Tỉnh đoàn tổ chức đã kết thúc, để lại dấu ấn đẹp trong cộng đồng qua các công trình, phần việc thanh niên cụ thể, mang lại lợi ích lớn cho nhân dân các địa </a:t>
            </a:r>
            <a:r>
              <a:rPr lang="vi-VN" sz="1400" dirty="0" smtClean="0">
                <a:latin typeface="+mj-lt"/>
              </a:rPr>
              <a:t>phương</a:t>
            </a:r>
            <a:endParaRPr lang="en-US" sz="1400" dirty="0" smtClean="0">
              <a:latin typeface="+mj-lt"/>
            </a:endParaRPr>
          </a:p>
          <a:p>
            <a:pPr algn="just" fontAlgn="base"/>
            <a:endParaRPr lang="en-US" sz="1400" b="1" dirty="0" smtClean="0">
              <a:latin typeface="+mj-lt"/>
            </a:endParaRPr>
          </a:p>
          <a:p>
            <a:pPr algn="just" fontAlgn="base"/>
            <a:endParaRPr lang="en-US" sz="1400" b="1" dirty="0">
              <a:latin typeface="+mj-lt"/>
            </a:endParaRPr>
          </a:p>
          <a:p>
            <a:pPr algn="just" fontAlgn="base"/>
            <a:endParaRPr lang="en-US" sz="1400" b="1" dirty="0" smtClean="0">
              <a:latin typeface="+mj-lt"/>
            </a:endParaRPr>
          </a:p>
          <a:p>
            <a:pPr algn="just" fontAlgn="base"/>
            <a:endParaRPr lang="en-US" sz="1400" b="1" dirty="0">
              <a:latin typeface="+mj-lt"/>
            </a:endParaRPr>
          </a:p>
          <a:p>
            <a:pPr algn="just" fontAlgn="base"/>
            <a:endParaRPr lang="en-US" sz="1400" b="1" dirty="0" smtClean="0">
              <a:latin typeface="+mj-lt"/>
            </a:endParaRPr>
          </a:p>
          <a:p>
            <a:pPr algn="just" fontAlgn="base"/>
            <a:endParaRPr lang="en-US" sz="1400" b="1" dirty="0">
              <a:latin typeface="+mj-lt"/>
            </a:endParaRPr>
          </a:p>
          <a:p>
            <a:pPr algn="just" fontAlgn="base"/>
            <a:endParaRPr lang="en-US" sz="1400" b="1" dirty="0" smtClean="0">
              <a:latin typeface="+mj-lt"/>
            </a:endParaRPr>
          </a:p>
          <a:p>
            <a:pPr algn="just" fontAlgn="base"/>
            <a:endParaRPr lang="en-US" sz="1400" b="1" dirty="0">
              <a:latin typeface="+mj-lt"/>
            </a:endParaRPr>
          </a:p>
          <a:p>
            <a:pPr algn="just" fontAlgn="base"/>
            <a:endParaRPr lang="en-US" sz="1400" b="1" dirty="0" smtClean="0">
              <a:latin typeface="+mj-lt"/>
            </a:endParaRPr>
          </a:p>
          <a:p>
            <a:pPr algn="just" fontAlgn="base"/>
            <a:endParaRPr lang="en-US" sz="1400" b="1" dirty="0">
              <a:latin typeface="+mj-lt"/>
            </a:endParaRPr>
          </a:p>
          <a:p>
            <a:pPr algn="just" fontAlgn="base"/>
            <a:endParaRPr lang="en-US" sz="1400" b="1" dirty="0" smtClean="0">
              <a:latin typeface="+mj-lt"/>
            </a:endParaRPr>
          </a:p>
          <a:p>
            <a:pPr algn="just" fontAlgn="base"/>
            <a:endParaRPr lang="en-US" sz="1400" b="1" dirty="0">
              <a:latin typeface="+mj-lt"/>
            </a:endParaRPr>
          </a:p>
          <a:p>
            <a:pPr algn="just" fontAlgn="base"/>
            <a:endParaRPr lang="en-US" sz="1400" b="1" dirty="0" smtClean="0">
              <a:latin typeface="+mj-lt"/>
            </a:endParaRPr>
          </a:p>
          <a:p>
            <a:pPr algn="just" fontAlgn="base"/>
            <a:endParaRPr lang="en-US" sz="1400" b="1" dirty="0">
              <a:latin typeface="+mj-lt"/>
            </a:endParaRPr>
          </a:p>
          <a:p>
            <a:pPr algn="just" fontAlgn="base"/>
            <a:endParaRPr lang="en-US" sz="1400" b="1" dirty="0" smtClean="0">
              <a:latin typeface="+mj-lt"/>
            </a:endParaRPr>
          </a:p>
          <a:p>
            <a:pPr algn="just" fontAlgn="base"/>
            <a:endParaRPr lang="vi-VN" sz="1400" b="1" dirty="0">
              <a:latin typeface="+mj-lt"/>
            </a:endParaRPr>
          </a:p>
          <a:p>
            <a:pPr algn="just" fontAlgn="base"/>
            <a:endParaRPr lang="en-US" sz="1400" i="1" dirty="0" smtClean="0">
              <a:latin typeface="+mj-lt"/>
            </a:endParaRPr>
          </a:p>
          <a:p>
            <a:pPr algn="ctr" fontAlgn="base"/>
            <a:r>
              <a:rPr lang="vi-VN" sz="1300" i="1" dirty="0" smtClean="0">
                <a:latin typeface="+mj-lt"/>
              </a:rPr>
              <a:t>Đoàn </a:t>
            </a:r>
            <a:r>
              <a:rPr lang="vi-VN" sz="1300" i="1" dirty="0">
                <a:latin typeface="+mj-lt"/>
              </a:rPr>
              <a:t>viên thanh niên huyện Hoài Nhơn tham gia làm đường bê tông nông thôn tại xã Hoài </a:t>
            </a:r>
            <a:r>
              <a:rPr lang="vi-VN" sz="1300" i="1" dirty="0" smtClean="0">
                <a:latin typeface="+mj-lt"/>
              </a:rPr>
              <a:t>Tân</a:t>
            </a:r>
            <a:endParaRPr lang="en-US" sz="1300" i="1" dirty="0" smtClean="0">
              <a:latin typeface="+mj-lt"/>
            </a:endParaRPr>
          </a:p>
          <a:p>
            <a:pPr algn="just" fontAlgn="base"/>
            <a:endParaRPr lang="vi-VN" sz="1400" dirty="0">
              <a:latin typeface="+mj-lt"/>
            </a:endParaRPr>
          </a:p>
          <a:p>
            <a:pPr algn="just" fontAlgn="base"/>
            <a:r>
              <a:rPr lang="vi-VN" sz="1400" b="1" dirty="0">
                <a:latin typeface="+mj-lt"/>
              </a:rPr>
              <a:t>Đổi cách nghĩ, thay cách </a:t>
            </a:r>
            <a:r>
              <a:rPr lang="vi-VN" sz="1400" b="1" dirty="0" smtClean="0">
                <a:latin typeface="+mj-lt"/>
              </a:rPr>
              <a:t>làm</a:t>
            </a:r>
            <a:endParaRPr lang="en-US" sz="1400" dirty="0">
              <a:latin typeface="+mj-lt"/>
            </a:endParaRPr>
          </a:p>
          <a:p>
            <a:pPr algn="just" fontAlgn="base"/>
            <a:r>
              <a:rPr lang="vi-VN" sz="1400" dirty="0">
                <a:latin typeface="+mj-lt"/>
              </a:rPr>
              <a:t/>
            </a:r>
            <a:br>
              <a:rPr lang="vi-VN" sz="1400" dirty="0">
                <a:latin typeface="+mj-lt"/>
              </a:rPr>
            </a:br>
            <a:r>
              <a:rPr lang="vi-VN" sz="1400" dirty="0">
                <a:latin typeface="+mj-lt"/>
              </a:rPr>
              <a:t>Cuối tháng 8, Tỉnh đoàn tổ chức lễ khánh thành 02 cầu nông thôn: cầu Sana ở thôn Thái Thuận (xã Cát Tài, huyện Phù Cát) và cầu Tre (xã Mỹ Quang, huyện Phù Mỹ). Rất đông người dân ở 2 thôn đã vui mừng đến dự. Chiếc cầu tre đi lại ọp ẹp, mùa mưa thêm phần khó khăn từ nhiều năm nay đã được thay bằng cầu bê tông xi măng chắc chắn qua sự huy động vốn tài trợ xây dựng của Tỉnh đoàn (tổng kinh phí là 385 triệu đồng) và hàng trăm ngày công tham gia xây dựng của đoàn viên thanh niên 2 huyện</a:t>
            </a:r>
            <a:r>
              <a:rPr lang="vi-VN" sz="1400" dirty="0" smtClean="0">
                <a:latin typeface="+mj-lt"/>
              </a:rPr>
              <a:t>.</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a:t>7</a:t>
              </a:r>
              <a:endParaRPr lang="en-US" sz="1300" b="1" dirty="0" smtClean="0"/>
            </a:p>
            <a:p>
              <a:pPr algn="ctr"/>
              <a:r>
                <a:rPr lang="en-US" sz="800" b="1" dirty="0" smtClean="0"/>
                <a:t>THÁNG 9  </a:t>
              </a:r>
            </a:p>
            <a:p>
              <a:pPr algn="ctr"/>
              <a:r>
                <a:rPr lang="en-US" sz="800" b="1" dirty="0" smtClean="0"/>
                <a:t>2015</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pic>
        <p:nvPicPr>
          <p:cNvPr id="1026" name="Picture 2" descr="C:\Users\Administrator\Desktop\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5624" y="2667000"/>
            <a:ext cx="4777976" cy="350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256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a:t>8</a:t>
              </a:r>
              <a:endParaRPr lang="en-US" sz="1300" b="1" dirty="0" smtClean="0"/>
            </a:p>
            <a:p>
              <a:pPr algn="ctr"/>
              <a:r>
                <a:rPr lang="en-US" sz="800" b="1" dirty="0" smtClean="0"/>
                <a:t>THÁNG 9  </a:t>
              </a:r>
            </a:p>
            <a:p>
              <a:pPr algn="ctr"/>
              <a:r>
                <a:rPr lang="en-US" sz="800" b="1" dirty="0" smtClean="0"/>
                <a:t>2015</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
        <p:nvSpPr>
          <p:cNvPr id="4" name="Rectangle 3"/>
          <p:cNvSpPr/>
          <p:nvPr/>
        </p:nvSpPr>
        <p:spPr>
          <a:xfrm>
            <a:off x="723900" y="1143000"/>
            <a:ext cx="5676900" cy="523220"/>
          </a:xfrm>
          <a:prstGeom prst="rect">
            <a:avLst/>
          </a:prstGeom>
        </p:spPr>
        <p:txBody>
          <a:bodyPr wrap="square">
            <a:spAutoFit/>
          </a:bodyPr>
          <a:lstStyle/>
          <a:p>
            <a:pPr algn="just" fontAlgn="base"/>
            <a:r>
              <a:rPr lang="en-US" sz="1400" dirty="0" err="1" smtClean="0">
                <a:latin typeface="Times New Roman" pitchFamily="18" charset="0"/>
                <a:cs typeface="Times New Roman" pitchFamily="18" charset="0"/>
              </a:rPr>
              <a:t>Ngày</a:t>
            </a:r>
            <a:r>
              <a:rPr lang="en-US" sz="1400" dirty="0" smtClean="0">
                <a:latin typeface="Times New Roman" pitchFamily="18" charset="0"/>
                <a:cs typeface="Times New Roman" pitchFamily="18" charset="0"/>
              </a:rPr>
              <a:t> 6/9/2015, </a:t>
            </a:r>
            <a:r>
              <a:rPr lang="en-US" sz="1400" dirty="0" err="1" smtClean="0">
                <a:latin typeface="Times New Roman" pitchFamily="18" charset="0"/>
                <a:cs typeface="Times New Roman" pitchFamily="18" charset="0"/>
              </a:rPr>
              <a:t>Tỉnh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đoàn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khởi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cầu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Dừa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Nghĩa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Hoài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Hoài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Phú</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huyện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Hoài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Nhơn</a:t>
            </a:r>
            <a:r>
              <a:rPr lang="en-US" sz="1400" dirty="0" smtClean="0">
                <a:latin typeface="Times New Roman" pitchFamily="18" charset="0"/>
                <a:cs typeface="Times New Roman" pitchFamily="18" charset="0"/>
              </a:rPr>
              <a:t>.</a:t>
            </a:r>
            <a:endParaRPr lang="vi-VN" sz="1400" dirty="0">
              <a:latin typeface="Times New Roman" pitchFamily="18" charset="0"/>
              <a:cs typeface="Times New Roman" pitchFamily="18" charset="0"/>
            </a:endParaRPr>
          </a:p>
        </p:txBody>
      </p:sp>
      <p:sp>
        <p:nvSpPr>
          <p:cNvPr id="5" name="Rectangle 4"/>
          <p:cNvSpPr/>
          <p:nvPr/>
        </p:nvSpPr>
        <p:spPr>
          <a:xfrm>
            <a:off x="723900" y="1702475"/>
            <a:ext cx="5657849" cy="2031325"/>
          </a:xfrm>
          <a:prstGeom prst="rect">
            <a:avLst/>
          </a:prstGeom>
        </p:spPr>
        <p:txBody>
          <a:bodyPr wrap="square">
            <a:spAutoFit/>
          </a:bodyPr>
          <a:lstStyle/>
          <a:p>
            <a:pPr algn="just"/>
            <a:r>
              <a:rPr lang="vi-VN" sz="1400" dirty="0">
                <a:latin typeface="+mj-lt"/>
              </a:rPr>
              <a:t>Xây dựng các cầu nông thôn là một trong những điểm nhấn của chiến dịch Thanh niên tình nguyện hè tại Bình Định. Đây là kết quả từ sự mạnh dạn đổi mới nội dung, phương thức triển khai chiến dịch tình nguyện hè của Tỉnh đoàn. Cụ thể, các hoạt động tình nguyện được triển khai trong hè 2015 từ tỉnh đến cơ sở đều đi vào chiều sâu, chất lượng, không chỉ lôi cuốn được thanh niên tình nguyện tham gia, phát huy tốt tinh thần xung kích, tình nguyện của thanh niên trong tham gia phát triển kinh tế - xã hội địa phương mà còn mà còn phải mang lại hiệu quả thiết thực cho người dân, được nhân dân các địa phương ủng hộ.</a:t>
            </a:r>
            <a:endParaRPr lang="en-US" sz="1400" dirty="0">
              <a:latin typeface="+mj-lt"/>
            </a:endParaRPr>
          </a:p>
        </p:txBody>
      </p:sp>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8724" y="3733800"/>
            <a:ext cx="4724401" cy="3307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542924" y="7062789"/>
            <a:ext cx="6019800" cy="492443"/>
          </a:xfrm>
          <a:prstGeom prst="rect">
            <a:avLst/>
          </a:prstGeom>
        </p:spPr>
        <p:txBody>
          <a:bodyPr wrap="square">
            <a:spAutoFit/>
          </a:bodyPr>
          <a:lstStyle/>
          <a:p>
            <a:pPr algn="ctr"/>
            <a:r>
              <a:rPr lang="vi-VN" sz="1300" i="1" dirty="0">
                <a:latin typeface="+mj-lt"/>
              </a:rPr>
              <a:t>Sinh viên, đoàn viên thanh niên Trường CĐ Bình Định và CĐ Y tế Bình Định tham gia vận chuyển vật liệu xây dựng giai đoạn 2 Cột cờ Tổ quốc trên đảo Cù Lao Xanh</a:t>
            </a:r>
          </a:p>
        </p:txBody>
      </p:sp>
      <p:sp>
        <p:nvSpPr>
          <p:cNvPr id="2" name="Rectangle 1"/>
          <p:cNvSpPr/>
          <p:nvPr/>
        </p:nvSpPr>
        <p:spPr>
          <a:xfrm>
            <a:off x="714375" y="7696198"/>
            <a:ext cx="5619748" cy="1384995"/>
          </a:xfrm>
          <a:prstGeom prst="rect">
            <a:avLst/>
          </a:prstGeom>
        </p:spPr>
        <p:txBody>
          <a:bodyPr wrap="square">
            <a:spAutoFit/>
          </a:bodyPr>
          <a:lstStyle/>
          <a:p>
            <a:pPr algn="just"/>
            <a:r>
              <a:rPr lang="vi-VN" sz="1400" dirty="0">
                <a:latin typeface="+mj-lt"/>
              </a:rPr>
              <a:t>Bên cạnh cầu nông thôn, các cấp bộ Đoàn đã triển khai hiệu quả nhiều công trình, phần việc thanh niên rất ý nghĩa khác như: Tỉnh đoàn nâng cấp công viên và tượng đài Anh hùng liệt sĩ Ngô Mây (thị trấn Ngô Mây, huyện Phù Cát) trị giá </a:t>
            </a:r>
            <a:r>
              <a:rPr lang="en-US" sz="1400" dirty="0" err="1" smtClean="0">
                <a:latin typeface="+mj-lt"/>
              </a:rPr>
              <a:t>gần</a:t>
            </a:r>
            <a:r>
              <a:rPr lang="en-US" sz="1400" dirty="0" smtClean="0">
                <a:latin typeface="+mj-lt"/>
              </a:rPr>
              <a:t> </a:t>
            </a:r>
            <a:r>
              <a:rPr lang="vi-VN" sz="1400" dirty="0" smtClean="0">
                <a:latin typeface="+mj-lt"/>
              </a:rPr>
              <a:t>1 </a:t>
            </a:r>
            <a:r>
              <a:rPr lang="vi-VN" sz="1400" dirty="0">
                <a:latin typeface="+mj-lt"/>
              </a:rPr>
              <a:t>tỉ đồng; xây dựng 22 nhà nhân ái với tổng trị giá 1,1 tỉ đồng; xây dựng 350m đường bê tông nông thôn (xã Hoài Tân, huyện Hoài Nhơn) trên 300 triệu đồng, từ nguồn vận động các đơn vị, cá nhân hỗ trợ;</a:t>
            </a:r>
            <a:endParaRPr lang="en-US" sz="1400" dirty="0">
              <a:latin typeface="+mj-lt"/>
            </a:endParaRPr>
          </a:p>
        </p:txBody>
      </p:sp>
    </p:spTree>
    <p:extLst>
      <p:ext uri="{BB962C8B-B14F-4D97-AF65-F5344CB8AC3E}">
        <p14:creationId xmlns:p14="http://schemas.microsoft.com/office/powerpoint/2010/main" val="1767878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dirty="0" smtClean="0"/>
                <a:t>9</a:t>
              </a:r>
            </a:p>
            <a:p>
              <a:pPr algn="ctr"/>
              <a:r>
                <a:rPr lang="en-US" sz="800" b="1" dirty="0" smtClean="0"/>
                <a:t>THÁNG 9  </a:t>
              </a:r>
            </a:p>
            <a:p>
              <a:pPr algn="ctr"/>
              <a:r>
                <a:rPr lang="en-US" sz="800" b="1" dirty="0" smtClean="0"/>
                <a:t>2015</a:t>
              </a:r>
              <a:endParaRPr lang="en-US" sz="800" b="1" dirty="0"/>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
        <p:nvSpPr>
          <p:cNvPr id="2" name="Rectangle 1"/>
          <p:cNvSpPr/>
          <p:nvPr/>
        </p:nvSpPr>
        <p:spPr>
          <a:xfrm>
            <a:off x="542306" y="887349"/>
            <a:ext cx="5791200" cy="2893100"/>
          </a:xfrm>
          <a:prstGeom prst="rect">
            <a:avLst/>
          </a:prstGeom>
        </p:spPr>
        <p:txBody>
          <a:bodyPr wrap="square">
            <a:spAutoFit/>
          </a:bodyPr>
          <a:lstStyle/>
          <a:p>
            <a:endParaRPr lang="vi-VN" sz="1400" dirty="0" smtClean="0">
              <a:latin typeface="+mj-lt"/>
            </a:endParaRPr>
          </a:p>
          <a:p>
            <a:pPr algn="just"/>
            <a:r>
              <a:rPr lang="vi-VN" sz="1400" dirty="0" smtClean="0">
                <a:latin typeface="+mj-lt"/>
              </a:rPr>
              <a:t>Đoàn </a:t>
            </a:r>
            <a:r>
              <a:rPr lang="vi-VN" sz="1400" dirty="0">
                <a:latin typeface="+mj-lt"/>
              </a:rPr>
              <a:t>Khối các cơ quan tỉnh đang xây dựng con đường thanh niên bằng bê tông có chiều dài 830m, rộng 3m, kinh phí trên 300 triệu đồng. Thông qua các hoạt động, tuổi trẻ tỉnh nhà tích cực tham gia xây dựng nông thôn mới và văn minh đô thị tại các địa phương</a:t>
            </a:r>
            <a:r>
              <a:rPr lang="vi-VN" sz="1400" dirty="0" smtClean="0">
                <a:latin typeface="+mj-lt"/>
              </a:rPr>
              <a:t>.</a:t>
            </a:r>
            <a:endParaRPr lang="en-US" sz="1400" dirty="0" smtClean="0">
              <a:latin typeface="+mj-lt"/>
            </a:endParaRPr>
          </a:p>
          <a:p>
            <a:pPr algn="just"/>
            <a:endParaRPr lang="vi-VN" sz="1400" dirty="0" smtClean="0">
              <a:latin typeface="+mj-lt"/>
            </a:endParaRPr>
          </a:p>
          <a:p>
            <a:pPr algn="just"/>
            <a:r>
              <a:rPr lang="vi-VN" sz="1400" b="1" dirty="0" smtClean="0">
                <a:latin typeface="+mj-lt"/>
              </a:rPr>
              <a:t>Huy </a:t>
            </a:r>
            <a:r>
              <a:rPr lang="vi-VN" sz="1400" b="1" dirty="0">
                <a:latin typeface="+mj-lt"/>
              </a:rPr>
              <a:t>động cộng đồng chung </a:t>
            </a:r>
            <a:r>
              <a:rPr lang="vi-VN" sz="1400" b="1" dirty="0" smtClean="0">
                <a:latin typeface="+mj-lt"/>
              </a:rPr>
              <a:t>tay</a:t>
            </a:r>
          </a:p>
          <a:p>
            <a:pPr algn="just"/>
            <a:endParaRPr lang="vi-VN" sz="1400" b="1" dirty="0" smtClean="0">
              <a:latin typeface="+mj-lt"/>
            </a:endParaRPr>
          </a:p>
          <a:p>
            <a:pPr algn="just"/>
            <a:r>
              <a:rPr lang="vi-VN" sz="1400" dirty="0" smtClean="0">
                <a:latin typeface="+mj-lt"/>
              </a:rPr>
              <a:t>Năm </a:t>
            </a:r>
            <a:r>
              <a:rPr lang="vi-VN" sz="1400" dirty="0">
                <a:latin typeface="+mj-lt"/>
              </a:rPr>
              <a:t>nay, sự phối hợp giữa lực lượng TNTN trong đội ngũ doanh nhân, y, bác sĩ trẻ, thanh niên, công nhân, học sinh, sinh viên khá tốt, do đó các hoạt động tình nguyện huy động lớn nhiệt huyết, sức trẻ của ĐVTN tham gia phát triển kinh tế - xã hội tại các địa phương, tập trung giải quyết những vấn đề khó khăn, bức xúc của cộng đồng</a:t>
            </a:r>
            <a:r>
              <a:rPr lang="vi-VN" sz="1400" dirty="0" smtClean="0">
                <a:latin typeface="+mj-lt"/>
              </a:rPr>
              <a:t>.</a:t>
            </a:r>
          </a:p>
        </p:txBody>
      </p:sp>
      <p:pic>
        <p:nvPicPr>
          <p:cNvPr id="4" name="Picture 2" descr="C:\Users\Administrator\Desktop\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9650" y="4038600"/>
            <a:ext cx="5029200" cy="3771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0100" y="8001000"/>
            <a:ext cx="5448300" cy="492443"/>
          </a:xfrm>
          <a:prstGeom prst="rect">
            <a:avLst/>
          </a:prstGeom>
        </p:spPr>
        <p:txBody>
          <a:bodyPr wrap="square">
            <a:spAutoFit/>
          </a:bodyPr>
          <a:lstStyle/>
          <a:p>
            <a:pPr algn="ctr"/>
            <a:r>
              <a:rPr lang="vi-VN" sz="1300" i="1" dirty="0">
                <a:latin typeface="+mj-lt"/>
              </a:rPr>
              <a:t>Đoàn viên thanh niên Đoàn khối Các cơ quan khám bệnh phát thuốc cho người cao tuổi, gia đình chính sách</a:t>
            </a:r>
            <a:endParaRPr lang="en-US" sz="1300" i="1" dirty="0">
              <a:latin typeface="+mj-lt"/>
            </a:endParaRPr>
          </a:p>
        </p:txBody>
      </p:sp>
    </p:spTree>
    <p:extLst>
      <p:ext uri="{BB962C8B-B14F-4D97-AF65-F5344CB8AC3E}">
        <p14:creationId xmlns:p14="http://schemas.microsoft.com/office/powerpoint/2010/main" val="2788417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tx1"/>
          </a:solidFill>
        </a:ln>
      </a:spPr>
      <a:bodyPr wrap="square" lIns="0" tIns="0" rIns="0" bIns="731520" rtlCol="0" anchor="t" anchorCtr="0">
        <a:spAutoFit/>
      </a:bodyPr>
      <a:lstStyle>
        <a:defPPr algn="ctr">
          <a:defRPr sz="1600" b="1" dirty="0" err="1"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4929</TotalTime>
  <Words>3018</Words>
  <Application>Microsoft Office PowerPoint</Application>
  <PresentationFormat>A4 Paper (210x297 mm)</PresentationFormat>
  <Paragraphs>431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Truong Khai Minh</dc:creator>
  <cp:lastModifiedBy>Windows User</cp:lastModifiedBy>
  <cp:revision>347</cp:revision>
  <cp:lastPrinted>2015-08-05T08:56:47Z</cp:lastPrinted>
  <dcterms:created xsi:type="dcterms:W3CDTF">2015-04-24T21:48:46Z</dcterms:created>
  <dcterms:modified xsi:type="dcterms:W3CDTF">2015-09-09T07:13:03Z</dcterms:modified>
</cp:coreProperties>
</file>