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81" r:id="rId3"/>
    <p:sldId id="315" r:id="rId4"/>
    <p:sldId id="292" r:id="rId5"/>
    <p:sldId id="316" r:id="rId6"/>
    <p:sldId id="317" r:id="rId7"/>
    <p:sldId id="301" r:id="rId8"/>
    <p:sldId id="320" r:id="rId9"/>
    <p:sldId id="321" r:id="rId10"/>
    <p:sldId id="322" r:id="rId11"/>
    <p:sldId id="323" r:id="rId12"/>
    <p:sldId id="327" r:id="rId13"/>
    <p:sldId id="303" r:id="rId14"/>
    <p:sldId id="295" r:id="rId15"/>
    <p:sldId id="324" r:id="rId16"/>
    <p:sldId id="296" r:id="rId17"/>
    <p:sldId id="325" r:id="rId18"/>
    <p:sldId id="326" r:id="rId19"/>
  </p:sldIdLst>
  <p:sldSz cx="6858000" cy="9906000" type="A4"/>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AC00"/>
    <a:srgbClr val="D2A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25" d="100"/>
          <a:sy n="125" d="100"/>
        </p:scale>
        <p:origin x="-1344" y="2640"/>
      </p:cViewPr>
      <p:guideLst>
        <p:guide orient="horz" pos="31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855312-D01C-4985-A410-A42437494764}" type="doc">
      <dgm:prSet loTypeId="urn:microsoft.com/office/officeart/2005/8/layout/chevron2" loCatId="list" qsTypeId="urn:microsoft.com/office/officeart/2005/8/quickstyle/3d2" qsCatId="3D" csTypeId="urn:microsoft.com/office/officeart/2005/8/colors/accent1_2" csCatId="accent1" phldr="1"/>
      <dgm:spPr/>
      <dgm:t>
        <a:bodyPr/>
        <a:lstStyle/>
        <a:p>
          <a:endParaRPr lang="en-US"/>
        </a:p>
      </dgm:t>
    </dgm:pt>
    <dgm:pt modelId="{C708BB64-8F91-4C8C-B745-FB2A69FB8DF2}">
      <dgm:prSet phldrT="[Text]" custT="1"/>
      <dgm:spPr/>
      <dgm:t>
        <a:bodyPr/>
        <a:lstStyle/>
        <a:p>
          <a:r>
            <a:rPr lang="en-US" sz="1400" dirty="0" smtClean="0">
              <a:latin typeface="Time new roman"/>
            </a:rPr>
            <a:t>1</a:t>
          </a:r>
          <a:endParaRPr lang="en-US" sz="1400" dirty="0">
            <a:latin typeface="Time new roman"/>
          </a:endParaRPr>
        </a:p>
      </dgm:t>
    </dgm:pt>
    <dgm:pt modelId="{74357540-DFB9-4D43-8910-301738D9868A}" type="parTrans" cxnId="{AFD65917-6A1F-43C3-A116-3AEB34C0B174}">
      <dgm:prSet/>
      <dgm:spPr/>
      <dgm:t>
        <a:bodyPr/>
        <a:lstStyle/>
        <a:p>
          <a:endParaRPr lang="en-US" sz="1400">
            <a:latin typeface="Time new roman"/>
          </a:endParaRPr>
        </a:p>
      </dgm:t>
    </dgm:pt>
    <dgm:pt modelId="{9C33B308-1DE1-494D-B640-32930F1333E7}" type="sibTrans" cxnId="{AFD65917-6A1F-43C3-A116-3AEB34C0B174}">
      <dgm:prSet/>
      <dgm:spPr/>
      <dgm:t>
        <a:bodyPr/>
        <a:lstStyle/>
        <a:p>
          <a:endParaRPr lang="en-US" sz="1400">
            <a:latin typeface="Time new roman"/>
          </a:endParaRPr>
        </a:p>
      </dgm:t>
    </dgm:pt>
    <dgm:pt modelId="{D3DB93EF-BA73-462F-BB07-ECA0AA89A5E6}">
      <dgm:prSet phldrT="[Text]" custT="1"/>
      <dgm:spPr/>
      <dgm:t>
        <a:bodyPr/>
        <a:lstStyle/>
        <a:p>
          <a:pPr algn="just"/>
          <a:r>
            <a:rPr lang="en-US" sz="1400" dirty="0" err="1" smtClean="0">
              <a:latin typeface="Time new roman"/>
            </a:rPr>
            <a:t>Khởi</a:t>
          </a:r>
          <a:r>
            <a:rPr lang="en-US" sz="1400" dirty="0" smtClean="0">
              <a:latin typeface="Time new roman"/>
            </a:rPr>
            <a:t> </a:t>
          </a:r>
          <a:r>
            <a:rPr lang="en-US" sz="1400" dirty="0" err="1" smtClean="0">
              <a:latin typeface="Time new roman"/>
            </a:rPr>
            <a:t>công</a:t>
          </a:r>
          <a:r>
            <a:rPr lang="en-US" sz="1400" dirty="0" smtClean="0">
              <a:latin typeface="Time new roman"/>
            </a:rPr>
            <a:t> </a:t>
          </a:r>
          <a:r>
            <a:rPr lang="en-US" sz="1400" dirty="0" err="1" smtClean="0">
              <a:latin typeface="Time new roman"/>
            </a:rPr>
            <a:t>xây</a:t>
          </a:r>
          <a:r>
            <a:rPr lang="en-US" sz="1400" dirty="0" smtClean="0">
              <a:latin typeface="Time new roman"/>
            </a:rPr>
            <a:t> </a:t>
          </a:r>
          <a:r>
            <a:rPr lang="en-US" sz="1400" dirty="0" err="1" smtClean="0">
              <a:latin typeface="Time new roman"/>
            </a:rPr>
            <a:t>dựng</a:t>
          </a:r>
          <a:r>
            <a:rPr lang="en-US" sz="1400" dirty="0" smtClean="0">
              <a:latin typeface="Time new roman"/>
            </a:rPr>
            <a:t> </a:t>
          </a:r>
          <a:r>
            <a:rPr lang="en-US" sz="1400" dirty="0" err="1" smtClean="0">
              <a:latin typeface="Time new roman"/>
            </a:rPr>
            <a:t>sân</a:t>
          </a:r>
          <a:r>
            <a:rPr lang="en-US" sz="1400" dirty="0" smtClean="0">
              <a:latin typeface="Time new roman"/>
            </a:rPr>
            <a:t> </a:t>
          </a:r>
          <a:r>
            <a:rPr lang="en-US" sz="1400" dirty="0" err="1" smtClean="0">
              <a:latin typeface="Time new roman"/>
            </a:rPr>
            <a:t>bóng</a:t>
          </a:r>
          <a:r>
            <a:rPr lang="en-US" sz="1400" dirty="0" smtClean="0">
              <a:latin typeface="Time new roman"/>
            </a:rPr>
            <a:t> </a:t>
          </a:r>
          <a:r>
            <a:rPr lang="en-US" sz="1400" dirty="0" err="1" smtClean="0">
              <a:latin typeface="Time new roman"/>
            </a:rPr>
            <a:t>đá</a:t>
          </a:r>
          <a:r>
            <a:rPr lang="en-US" sz="1400" dirty="0" smtClean="0">
              <a:latin typeface="Time new roman"/>
            </a:rPr>
            <a:t> mini </a:t>
          </a:r>
          <a:r>
            <a:rPr lang="en-US" sz="1400" dirty="0" err="1" smtClean="0">
              <a:latin typeface="Time new roman"/>
            </a:rPr>
            <a:t>nhân</a:t>
          </a:r>
          <a:r>
            <a:rPr lang="en-US" sz="1400" dirty="0" smtClean="0">
              <a:latin typeface="Time new roman"/>
            </a:rPr>
            <a:t> </a:t>
          </a:r>
          <a:r>
            <a:rPr lang="en-US" sz="1400" dirty="0" err="1" smtClean="0">
              <a:latin typeface="Time new roman"/>
            </a:rPr>
            <a:t>tạo</a:t>
          </a:r>
          <a:r>
            <a:rPr lang="en-US" sz="1400" dirty="0" smtClean="0">
              <a:latin typeface="Time new roman"/>
            </a:rPr>
            <a:t> </a:t>
          </a:r>
          <a:r>
            <a:rPr lang="en-US" sz="1400" dirty="0" err="1" smtClean="0">
              <a:latin typeface="Time new roman"/>
            </a:rPr>
            <a:t>tại</a:t>
          </a:r>
          <a:r>
            <a:rPr lang="en-US" sz="1400" dirty="0" smtClean="0">
              <a:latin typeface="Time new roman"/>
            </a:rPr>
            <a:t> </a:t>
          </a:r>
          <a:r>
            <a:rPr lang="en-US" sz="1400" dirty="0" err="1" smtClean="0">
              <a:latin typeface="Time new roman"/>
            </a:rPr>
            <a:t>huyện</a:t>
          </a:r>
          <a:r>
            <a:rPr lang="en-US" sz="1400" dirty="0" smtClean="0">
              <a:latin typeface="Time new roman"/>
            </a:rPr>
            <a:t> </a:t>
          </a:r>
          <a:r>
            <a:rPr lang="en-US" sz="1400" dirty="0" err="1" smtClean="0">
              <a:latin typeface="Time new roman"/>
            </a:rPr>
            <a:t>Tây</a:t>
          </a:r>
          <a:r>
            <a:rPr lang="en-US" sz="1400" dirty="0" smtClean="0">
              <a:latin typeface="Time new roman"/>
            </a:rPr>
            <a:t> </a:t>
          </a:r>
          <a:r>
            <a:rPr lang="en-US" sz="1400" dirty="0" err="1" smtClean="0">
              <a:latin typeface="Time new roman"/>
            </a:rPr>
            <a:t>Sơn</a:t>
          </a:r>
          <a:r>
            <a:rPr lang="en-US" sz="1400" dirty="0" smtClean="0">
              <a:latin typeface="Time new roman"/>
            </a:rPr>
            <a:t> </a:t>
          </a:r>
          <a:r>
            <a:rPr lang="en-US" sz="1400" dirty="0" err="1" smtClean="0">
              <a:latin typeface="Time new roman"/>
            </a:rPr>
            <a:t>và</a:t>
          </a:r>
          <a:r>
            <a:rPr lang="en-US" sz="1400" dirty="0" smtClean="0">
              <a:latin typeface="Time new roman"/>
            </a:rPr>
            <a:t> </a:t>
          </a:r>
          <a:r>
            <a:rPr lang="en-US" sz="1400" dirty="0" err="1" smtClean="0">
              <a:latin typeface="Time new roman"/>
            </a:rPr>
            <a:t>nhận</a:t>
          </a:r>
          <a:r>
            <a:rPr lang="en-US" sz="1400" dirty="0" smtClean="0">
              <a:latin typeface="Time new roman"/>
            </a:rPr>
            <a:t> 50 </a:t>
          </a:r>
          <a:r>
            <a:rPr lang="en-US" sz="1400" dirty="0" err="1" smtClean="0">
              <a:latin typeface="Time new roman"/>
            </a:rPr>
            <a:t>máy</a:t>
          </a:r>
          <a:r>
            <a:rPr lang="en-US" sz="1400" dirty="0" smtClean="0">
              <a:latin typeface="Time new roman"/>
            </a:rPr>
            <a:t> </a:t>
          </a:r>
          <a:r>
            <a:rPr lang="en-US" sz="1400" dirty="0" err="1" smtClean="0">
              <a:latin typeface="Time new roman"/>
            </a:rPr>
            <a:t>tính</a:t>
          </a:r>
          <a:r>
            <a:rPr lang="en-US" sz="1400" dirty="0" smtClean="0">
              <a:latin typeface="Time new roman"/>
            </a:rPr>
            <a:t> </a:t>
          </a:r>
          <a:r>
            <a:rPr lang="en-US" sz="1400" dirty="0" err="1" smtClean="0">
              <a:latin typeface="Time new roman"/>
            </a:rPr>
            <a:t>phục</a:t>
          </a:r>
          <a:r>
            <a:rPr lang="en-US" sz="1400" dirty="0" smtClean="0">
              <a:latin typeface="Time new roman"/>
            </a:rPr>
            <a:t> </a:t>
          </a:r>
          <a:r>
            <a:rPr lang="en-US" sz="1400" dirty="0" err="1" smtClean="0">
              <a:latin typeface="Time new roman"/>
            </a:rPr>
            <a:t>vụ</a:t>
          </a:r>
          <a:r>
            <a:rPr lang="en-US" sz="1400" dirty="0" smtClean="0">
              <a:latin typeface="Time new roman"/>
            </a:rPr>
            <a:t> </a:t>
          </a:r>
          <a:r>
            <a:rPr lang="en-US" sz="1400" dirty="0" err="1" smtClean="0">
              <a:latin typeface="Time new roman"/>
            </a:rPr>
            <a:t>Đề</a:t>
          </a:r>
          <a:r>
            <a:rPr lang="en-US" sz="1400" dirty="0" smtClean="0">
              <a:latin typeface="Time new roman"/>
            </a:rPr>
            <a:t> </a:t>
          </a:r>
          <a:r>
            <a:rPr lang="en-US" sz="1400" dirty="0" err="1" smtClean="0">
              <a:latin typeface="Time new roman"/>
            </a:rPr>
            <a:t>án</a:t>
          </a:r>
          <a:r>
            <a:rPr lang="en-US" sz="1400" dirty="0" smtClean="0">
              <a:latin typeface="Time new roman"/>
            </a:rPr>
            <a:t> </a:t>
          </a:r>
          <a:r>
            <a:rPr lang="en-US" sz="1400" dirty="0" err="1" smtClean="0">
              <a:latin typeface="Time new roman"/>
            </a:rPr>
            <a:t>quản</a:t>
          </a:r>
          <a:r>
            <a:rPr lang="en-US" sz="1400" dirty="0" smtClean="0">
              <a:latin typeface="Time new roman"/>
            </a:rPr>
            <a:t> </a:t>
          </a:r>
          <a:r>
            <a:rPr lang="en-US" sz="1400" dirty="0" err="1" smtClean="0">
              <a:latin typeface="Time new roman"/>
            </a:rPr>
            <a:t>lý</a:t>
          </a:r>
          <a:r>
            <a:rPr lang="en-US" sz="1400" dirty="0" smtClean="0">
              <a:latin typeface="Time new roman"/>
            </a:rPr>
            <a:t> </a:t>
          </a:r>
          <a:r>
            <a:rPr lang="en-US" sz="1400" dirty="0" err="1" smtClean="0">
              <a:latin typeface="Time new roman"/>
            </a:rPr>
            <a:t>đoàn</a:t>
          </a:r>
          <a:r>
            <a:rPr lang="en-US" sz="1400" dirty="0" smtClean="0">
              <a:latin typeface="Time new roman"/>
            </a:rPr>
            <a:t> </a:t>
          </a:r>
          <a:r>
            <a:rPr lang="en-US" sz="1400" dirty="0" err="1" smtClean="0">
              <a:latin typeface="Time new roman"/>
            </a:rPr>
            <a:t>viên</a:t>
          </a:r>
          <a:r>
            <a:rPr lang="en-US" sz="1400" dirty="0" smtClean="0">
              <a:latin typeface="Time new roman"/>
            </a:rPr>
            <a:t> </a:t>
          </a:r>
          <a:r>
            <a:rPr lang="en-US" sz="1400" b="1" dirty="0" smtClean="0">
              <a:latin typeface="Time new roman"/>
            </a:rPr>
            <a:t>(9/10)</a:t>
          </a:r>
          <a:r>
            <a:rPr lang="en-US" sz="1400" i="1" dirty="0" smtClean="0">
              <a:latin typeface="Time new roman"/>
            </a:rPr>
            <a:t>.</a:t>
          </a:r>
          <a:endParaRPr lang="en-US" sz="1400" baseline="0" dirty="0">
            <a:latin typeface="Time new roman"/>
            <a:cs typeface="Times New Roman" pitchFamily="18" charset="0"/>
          </a:endParaRPr>
        </a:p>
      </dgm:t>
    </dgm:pt>
    <dgm:pt modelId="{BBB8BB42-0476-45F5-8992-4BB204C7F9E9}" type="parTrans" cxnId="{9F2CA061-35AA-40C6-8B07-D1742879AE63}">
      <dgm:prSet/>
      <dgm:spPr/>
      <dgm:t>
        <a:bodyPr/>
        <a:lstStyle/>
        <a:p>
          <a:endParaRPr lang="en-US" sz="1400">
            <a:latin typeface="Time new roman"/>
          </a:endParaRPr>
        </a:p>
      </dgm:t>
    </dgm:pt>
    <dgm:pt modelId="{ACE6ADEA-8BAC-40C3-BDDE-88539F83C75A}" type="sibTrans" cxnId="{9F2CA061-35AA-40C6-8B07-D1742879AE63}">
      <dgm:prSet/>
      <dgm:spPr/>
      <dgm:t>
        <a:bodyPr/>
        <a:lstStyle/>
        <a:p>
          <a:endParaRPr lang="en-US" sz="1400">
            <a:latin typeface="Time new roman"/>
          </a:endParaRPr>
        </a:p>
      </dgm:t>
    </dgm:pt>
    <dgm:pt modelId="{E3AFFA4A-4031-486B-AA8D-9B58A6D4B572}">
      <dgm:prSet phldrT="[Text]" custT="1"/>
      <dgm:spPr/>
      <dgm:t>
        <a:bodyPr/>
        <a:lstStyle/>
        <a:p>
          <a:r>
            <a:rPr lang="en-US" sz="1400" dirty="0" smtClean="0">
              <a:latin typeface="Time new roman"/>
            </a:rPr>
            <a:t>2</a:t>
          </a:r>
          <a:endParaRPr lang="en-US" sz="1400" dirty="0">
            <a:latin typeface="Time new roman"/>
          </a:endParaRPr>
        </a:p>
      </dgm:t>
    </dgm:pt>
    <dgm:pt modelId="{48DB152C-43C2-418E-BF76-D2DF0160C636}" type="parTrans" cxnId="{EBBB814B-02DE-42F3-BE47-4B4EC3CED52B}">
      <dgm:prSet/>
      <dgm:spPr/>
      <dgm:t>
        <a:bodyPr/>
        <a:lstStyle/>
        <a:p>
          <a:endParaRPr lang="en-US" sz="1400">
            <a:latin typeface="Time new roman"/>
          </a:endParaRPr>
        </a:p>
      </dgm:t>
    </dgm:pt>
    <dgm:pt modelId="{A2257F4B-C849-4428-BA59-A584104EE42A}" type="sibTrans" cxnId="{EBBB814B-02DE-42F3-BE47-4B4EC3CED52B}">
      <dgm:prSet/>
      <dgm:spPr/>
      <dgm:t>
        <a:bodyPr/>
        <a:lstStyle/>
        <a:p>
          <a:endParaRPr lang="en-US" sz="1400">
            <a:latin typeface="Time new roman"/>
          </a:endParaRPr>
        </a:p>
      </dgm:t>
    </dgm:pt>
    <dgm:pt modelId="{EC3CE191-7263-440E-9D67-0FFEAAE41044}">
      <dgm:prSet phldrT="[Text]" custT="1"/>
      <dgm:spPr/>
      <dgm:t>
        <a:bodyPr/>
        <a:lstStyle/>
        <a:p>
          <a:pPr algn="just"/>
          <a:r>
            <a:rPr lang="vi-VN" sz="1400" dirty="0" smtClean="0">
              <a:latin typeface="Time new roman"/>
            </a:rPr>
            <a:t>Hội nghị Ban Chấp hành Tỉnh đoàn lần thứ 10, nhiệm kỳ 2012 </a:t>
          </a:r>
          <a:r>
            <a:rPr lang="en-US" sz="1400" dirty="0" smtClean="0">
              <a:latin typeface="Time new roman"/>
            </a:rPr>
            <a:t>-</a:t>
          </a:r>
          <a:r>
            <a:rPr lang="vi-VN" sz="1400" dirty="0" smtClean="0">
              <a:latin typeface="Time new roman"/>
            </a:rPr>
            <a:t> 2017 </a:t>
          </a:r>
          <a:r>
            <a:rPr lang="en-US" sz="1400" dirty="0" smtClean="0">
              <a:latin typeface="Time new roman"/>
            </a:rPr>
            <a:t>(9/10).</a:t>
          </a:r>
          <a:endParaRPr lang="en-US" sz="1400" b="0" i="0" dirty="0">
            <a:latin typeface="Time new roman"/>
            <a:cs typeface="Times New Roman" pitchFamily="18" charset="0"/>
          </a:endParaRPr>
        </a:p>
      </dgm:t>
    </dgm:pt>
    <dgm:pt modelId="{4BE7B77D-E659-4ED2-B16B-32271D3A1E4A}" type="parTrans" cxnId="{76553974-D5C3-4E7A-9212-677BBAABD25A}">
      <dgm:prSet/>
      <dgm:spPr/>
      <dgm:t>
        <a:bodyPr/>
        <a:lstStyle/>
        <a:p>
          <a:endParaRPr lang="en-US" sz="1400">
            <a:latin typeface="Time new roman"/>
          </a:endParaRPr>
        </a:p>
      </dgm:t>
    </dgm:pt>
    <dgm:pt modelId="{B1D99001-389C-4695-A151-A0DC2D91D583}" type="sibTrans" cxnId="{76553974-D5C3-4E7A-9212-677BBAABD25A}">
      <dgm:prSet/>
      <dgm:spPr/>
      <dgm:t>
        <a:bodyPr/>
        <a:lstStyle/>
        <a:p>
          <a:endParaRPr lang="en-US" sz="1400">
            <a:latin typeface="Time new roman"/>
          </a:endParaRPr>
        </a:p>
      </dgm:t>
    </dgm:pt>
    <dgm:pt modelId="{22661DB2-9375-4149-9E22-5349BBE0BFB3}">
      <dgm:prSet custT="1"/>
      <dgm:spPr/>
      <dgm:t>
        <a:bodyPr/>
        <a:lstStyle/>
        <a:p>
          <a:r>
            <a:rPr lang="en-US" sz="1400" dirty="0" smtClean="0">
              <a:latin typeface="Time new roman"/>
            </a:rPr>
            <a:t>4</a:t>
          </a:r>
          <a:endParaRPr lang="en-US" sz="1400" dirty="0">
            <a:latin typeface="Time new roman"/>
          </a:endParaRPr>
        </a:p>
      </dgm:t>
    </dgm:pt>
    <dgm:pt modelId="{F5E747B5-D9BA-4AD0-B126-86D5C27DF954}" type="parTrans" cxnId="{8A202C4E-CD72-4129-B6DE-5370A5D3237B}">
      <dgm:prSet/>
      <dgm:spPr/>
      <dgm:t>
        <a:bodyPr/>
        <a:lstStyle/>
        <a:p>
          <a:endParaRPr lang="en-US" sz="1400">
            <a:latin typeface="Time new roman"/>
          </a:endParaRPr>
        </a:p>
      </dgm:t>
    </dgm:pt>
    <dgm:pt modelId="{0CD93BCD-2A16-420F-B6B1-3DC60EA9104A}" type="sibTrans" cxnId="{8A202C4E-CD72-4129-B6DE-5370A5D3237B}">
      <dgm:prSet/>
      <dgm:spPr/>
      <dgm:t>
        <a:bodyPr/>
        <a:lstStyle/>
        <a:p>
          <a:endParaRPr lang="en-US" sz="1400">
            <a:latin typeface="Time new roman"/>
          </a:endParaRPr>
        </a:p>
      </dgm:t>
    </dgm:pt>
    <dgm:pt modelId="{864C0DF3-9903-4F0F-B417-5E2DEAC785F7}">
      <dgm:prSet custT="1"/>
      <dgm:spPr/>
      <dgm:t>
        <a:bodyPr/>
        <a:lstStyle/>
        <a:p>
          <a:r>
            <a:rPr lang="en-US" sz="1400" dirty="0" smtClean="0">
              <a:latin typeface="Time new roman"/>
            </a:rPr>
            <a:t>5</a:t>
          </a:r>
          <a:endParaRPr lang="en-US" sz="1400" dirty="0">
            <a:latin typeface="Time new roman"/>
          </a:endParaRPr>
        </a:p>
      </dgm:t>
    </dgm:pt>
    <dgm:pt modelId="{001B9505-A1C9-4C7A-A1BC-95BC8AE7C010}" type="parTrans" cxnId="{A3409381-5319-4341-AEFD-9237B765CA23}">
      <dgm:prSet/>
      <dgm:spPr/>
      <dgm:t>
        <a:bodyPr/>
        <a:lstStyle/>
        <a:p>
          <a:endParaRPr lang="en-US" sz="1400">
            <a:latin typeface="Time new roman"/>
          </a:endParaRPr>
        </a:p>
      </dgm:t>
    </dgm:pt>
    <dgm:pt modelId="{577FB001-7F79-4240-B556-A45E694D2A24}" type="sibTrans" cxnId="{A3409381-5319-4341-AEFD-9237B765CA23}">
      <dgm:prSet/>
      <dgm:spPr/>
      <dgm:t>
        <a:bodyPr/>
        <a:lstStyle/>
        <a:p>
          <a:endParaRPr lang="en-US" sz="1400">
            <a:latin typeface="Time new roman"/>
          </a:endParaRPr>
        </a:p>
      </dgm:t>
    </dgm:pt>
    <dgm:pt modelId="{76728A62-C9DD-4EB9-8985-2718A42D5683}">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400" dirty="0" smtClean="0">
              <a:latin typeface="Time new roman"/>
              <a:cs typeface="Times New Roman" pitchFamily="18" charset="0"/>
            </a:rPr>
            <a:t> </a:t>
          </a:r>
          <a:r>
            <a:rPr lang="en-US" sz="1400" b="0" dirty="0" err="1" smtClean="0">
              <a:latin typeface="Time new roman"/>
            </a:rPr>
            <a:t>Truyền</a:t>
          </a:r>
          <a:r>
            <a:rPr lang="en-US" sz="1400" b="0" dirty="0" smtClean="0">
              <a:latin typeface="Time new roman"/>
            </a:rPr>
            <a:t> </a:t>
          </a:r>
          <a:r>
            <a:rPr lang="en-US" sz="1400" b="0" dirty="0" err="1" smtClean="0">
              <a:latin typeface="Time new roman"/>
            </a:rPr>
            <a:t>thông</a:t>
          </a:r>
          <a:r>
            <a:rPr lang="en-US" sz="1400" b="0" dirty="0" smtClean="0">
              <a:latin typeface="Time new roman"/>
            </a:rPr>
            <a:t> </a:t>
          </a:r>
          <a:r>
            <a:rPr lang="en-US" sz="1400" b="0" dirty="0" err="1" smtClean="0">
              <a:latin typeface="Time new roman"/>
            </a:rPr>
            <a:t>về</a:t>
          </a:r>
          <a:r>
            <a:rPr lang="en-US" sz="1400" b="0" dirty="0" smtClean="0">
              <a:latin typeface="Time new roman"/>
            </a:rPr>
            <a:t> </a:t>
          </a:r>
          <a:r>
            <a:rPr lang="en-US" sz="1400" b="0" dirty="0" err="1" smtClean="0">
              <a:latin typeface="Time new roman"/>
            </a:rPr>
            <a:t>sức</a:t>
          </a:r>
          <a:r>
            <a:rPr lang="en-US" sz="1400" b="0" dirty="0" smtClean="0">
              <a:latin typeface="Time new roman"/>
            </a:rPr>
            <a:t> </a:t>
          </a:r>
          <a:r>
            <a:rPr lang="en-US" sz="1400" b="0" dirty="0" err="1" smtClean="0">
              <a:latin typeface="Time new roman"/>
            </a:rPr>
            <a:t>khỏe</a:t>
          </a:r>
          <a:r>
            <a:rPr lang="en-US" sz="1400" b="0" dirty="0" smtClean="0">
              <a:latin typeface="Time new roman"/>
            </a:rPr>
            <a:t> </a:t>
          </a:r>
          <a:r>
            <a:rPr lang="en-US" sz="1400" b="0" dirty="0" err="1" smtClean="0">
              <a:latin typeface="Time new roman"/>
            </a:rPr>
            <a:t>sinh</a:t>
          </a:r>
          <a:r>
            <a:rPr lang="en-US" sz="1400" b="0" dirty="0" smtClean="0">
              <a:latin typeface="Time new roman"/>
            </a:rPr>
            <a:t> </a:t>
          </a:r>
          <a:r>
            <a:rPr lang="en-US" sz="1400" b="0" dirty="0" err="1" smtClean="0">
              <a:latin typeface="Time new roman"/>
            </a:rPr>
            <a:t>sản</a:t>
          </a:r>
          <a:r>
            <a:rPr lang="en-US" sz="1400" b="0" dirty="0" smtClean="0">
              <a:latin typeface="Time new roman"/>
            </a:rPr>
            <a:t>, </a:t>
          </a:r>
          <a:r>
            <a:rPr lang="en-US" sz="1400" b="0" dirty="0" err="1" smtClean="0">
              <a:latin typeface="Time new roman"/>
            </a:rPr>
            <a:t>phòng</a:t>
          </a:r>
          <a:r>
            <a:rPr lang="en-US" sz="1400" b="0" dirty="0" smtClean="0">
              <a:latin typeface="Time new roman"/>
            </a:rPr>
            <a:t> </a:t>
          </a:r>
          <a:r>
            <a:rPr lang="en-US" sz="1400" b="0" dirty="0" err="1" smtClean="0">
              <a:latin typeface="Time new roman"/>
            </a:rPr>
            <a:t>chống</a:t>
          </a:r>
          <a:r>
            <a:rPr lang="en-US" sz="1400" b="0" dirty="0" smtClean="0">
              <a:latin typeface="Time new roman"/>
            </a:rPr>
            <a:t> HIV/AIDS </a:t>
          </a:r>
          <a:r>
            <a:rPr lang="en-US" sz="1400" b="0" dirty="0" err="1" smtClean="0">
              <a:latin typeface="Time new roman"/>
            </a:rPr>
            <a:t>và</a:t>
          </a:r>
          <a:r>
            <a:rPr lang="en-US" sz="1400" b="0" dirty="0" smtClean="0">
              <a:latin typeface="Time new roman"/>
            </a:rPr>
            <a:t> </a:t>
          </a:r>
          <a:r>
            <a:rPr lang="en-US" sz="1400" b="0" dirty="0" err="1" smtClean="0">
              <a:latin typeface="Time new roman"/>
            </a:rPr>
            <a:t>xét</a:t>
          </a:r>
          <a:r>
            <a:rPr lang="en-US" sz="1400" b="0" dirty="0" smtClean="0">
              <a:latin typeface="Time new roman"/>
            </a:rPr>
            <a:t> </a:t>
          </a:r>
          <a:r>
            <a:rPr lang="en-US" sz="1400" b="0" dirty="0" err="1" smtClean="0">
              <a:latin typeface="Time new roman"/>
            </a:rPr>
            <a:t>nghiệm</a:t>
          </a:r>
          <a:r>
            <a:rPr lang="en-US" sz="1400" b="0" dirty="0" smtClean="0">
              <a:latin typeface="Time new roman"/>
            </a:rPr>
            <a:t> </a:t>
          </a:r>
          <a:r>
            <a:rPr lang="en-US" sz="1400" b="0" dirty="0" err="1" smtClean="0">
              <a:latin typeface="Time new roman"/>
            </a:rPr>
            <a:t>miễn</a:t>
          </a:r>
          <a:r>
            <a:rPr lang="en-US" sz="1400" b="0" dirty="0" smtClean="0">
              <a:latin typeface="Time new roman"/>
            </a:rPr>
            <a:t> </a:t>
          </a:r>
          <a:r>
            <a:rPr lang="en-US" sz="1400" b="0" dirty="0" err="1" smtClean="0">
              <a:latin typeface="Time new roman"/>
            </a:rPr>
            <a:t>phí</a:t>
          </a:r>
          <a:r>
            <a:rPr lang="en-US" sz="1400" b="0" dirty="0" smtClean="0">
              <a:latin typeface="Time new roman"/>
            </a:rPr>
            <a:t> </a:t>
          </a:r>
          <a:r>
            <a:rPr lang="en-US" sz="1400" b="0" dirty="0" err="1" smtClean="0">
              <a:latin typeface="Time new roman"/>
            </a:rPr>
            <a:t>trong</a:t>
          </a:r>
          <a:r>
            <a:rPr lang="en-US" sz="1400" b="0" dirty="0" smtClean="0">
              <a:latin typeface="Time new roman"/>
            </a:rPr>
            <a:t> </a:t>
          </a:r>
          <a:r>
            <a:rPr lang="en-US" sz="1400" b="0" dirty="0" err="1" smtClean="0">
              <a:latin typeface="Time new roman"/>
            </a:rPr>
            <a:t>đoàn</a:t>
          </a:r>
          <a:r>
            <a:rPr lang="en-US" sz="1400" b="0" dirty="0" smtClean="0">
              <a:latin typeface="Time new roman"/>
            </a:rPr>
            <a:t> </a:t>
          </a:r>
          <a:r>
            <a:rPr lang="en-US" sz="1400" b="0" dirty="0" err="1" smtClean="0">
              <a:latin typeface="Time new roman"/>
            </a:rPr>
            <a:t>viên</a:t>
          </a:r>
          <a:r>
            <a:rPr lang="en-US" sz="1400" b="0" dirty="0" smtClean="0">
              <a:latin typeface="Time new roman"/>
            </a:rPr>
            <a:t>, </a:t>
          </a:r>
          <a:r>
            <a:rPr lang="en-US" sz="1400" b="0" dirty="0" err="1" smtClean="0">
              <a:latin typeface="Time new roman"/>
            </a:rPr>
            <a:t>sinh</a:t>
          </a:r>
          <a:r>
            <a:rPr lang="en-US" sz="1400" b="0" dirty="0" smtClean="0">
              <a:latin typeface="Time new roman"/>
            </a:rPr>
            <a:t> </a:t>
          </a:r>
          <a:r>
            <a:rPr lang="en-US" sz="1400" b="0" dirty="0" err="1" smtClean="0">
              <a:latin typeface="Time new roman"/>
            </a:rPr>
            <a:t>viên</a:t>
          </a:r>
          <a:r>
            <a:rPr lang="en-US" sz="1400" b="0" dirty="0" smtClean="0">
              <a:latin typeface="Time new roman"/>
            </a:rPr>
            <a:t> 5 </a:t>
          </a:r>
          <a:r>
            <a:rPr lang="en-US" sz="1400" b="0" dirty="0" err="1" smtClean="0">
              <a:latin typeface="Time new roman"/>
            </a:rPr>
            <a:t>trường</a:t>
          </a:r>
          <a:r>
            <a:rPr lang="en-US" sz="1400" b="0" dirty="0" smtClean="0">
              <a:latin typeface="Time new roman"/>
            </a:rPr>
            <a:t> </a:t>
          </a:r>
          <a:r>
            <a:rPr lang="en-US" sz="1400" b="0" dirty="0" err="1" smtClean="0">
              <a:latin typeface="Time new roman"/>
            </a:rPr>
            <a:t>đại</a:t>
          </a:r>
          <a:r>
            <a:rPr lang="en-US" sz="1400" b="0" dirty="0" smtClean="0">
              <a:latin typeface="Time new roman"/>
            </a:rPr>
            <a:t> </a:t>
          </a:r>
          <a:r>
            <a:rPr lang="en-US" sz="1400" b="0" dirty="0" err="1" smtClean="0">
              <a:latin typeface="Time new roman"/>
            </a:rPr>
            <a:t>học</a:t>
          </a:r>
          <a:r>
            <a:rPr lang="en-US" sz="1400" b="0" dirty="0" smtClean="0">
              <a:latin typeface="Time new roman"/>
            </a:rPr>
            <a:t>, </a:t>
          </a:r>
          <a:r>
            <a:rPr lang="en-US" sz="1400" b="0" dirty="0" err="1" smtClean="0">
              <a:latin typeface="Time new roman"/>
            </a:rPr>
            <a:t>cao</a:t>
          </a:r>
          <a:r>
            <a:rPr lang="en-US" sz="1400" b="0" dirty="0" smtClean="0">
              <a:latin typeface="Time new roman"/>
            </a:rPr>
            <a:t> </a:t>
          </a:r>
          <a:r>
            <a:rPr lang="en-US" sz="1400" b="0" dirty="0" err="1" smtClean="0">
              <a:latin typeface="Time new roman"/>
            </a:rPr>
            <a:t>đẳng</a:t>
          </a:r>
          <a:r>
            <a:rPr lang="en-US" sz="1400" b="0" dirty="0" smtClean="0">
              <a:latin typeface="Time new roman"/>
            </a:rPr>
            <a:t> (17 - 31/10).</a:t>
          </a:r>
          <a:endParaRPr lang="en-US" sz="1400" b="0" dirty="0" smtClean="0">
            <a:latin typeface="Time new roman"/>
            <a:cs typeface="Times New Roman" pitchFamily="18" charset="0"/>
          </a:endParaRPr>
        </a:p>
      </dgm:t>
    </dgm:pt>
    <dgm:pt modelId="{F61FD99B-1170-4DCB-AEA8-4057C49CEA83}" type="parTrans" cxnId="{F4DBA0BF-35E0-4B86-8F5E-2CE6E9B75D18}">
      <dgm:prSet/>
      <dgm:spPr/>
      <dgm:t>
        <a:bodyPr/>
        <a:lstStyle/>
        <a:p>
          <a:endParaRPr lang="en-US" sz="1400">
            <a:latin typeface="Time new roman"/>
          </a:endParaRPr>
        </a:p>
      </dgm:t>
    </dgm:pt>
    <dgm:pt modelId="{34FFDC84-4695-418A-A815-F45E94CBCB95}" type="sibTrans" cxnId="{F4DBA0BF-35E0-4B86-8F5E-2CE6E9B75D18}">
      <dgm:prSet/>
      <dgm:spPr/>
      <dgm:t>
        <a:bodyPr/>
        <a:lstStyle/>
        <a:p>
          <a:endParaRPr lang="en-US" sz="1400">
            <a:latin typeface="Time new roman"/>
          </a:endParaRPr>
        </a:p>
      </dgm:t>
    </dgm:pt>
    <dgm:pt modelId="{DDBD54AD-ACC0-4DA7-AD50-3CE545FC8FBF}">
      <dgm:prSet custT="1"/>
      <dgm:spPr/>
      <dgm:t>
        <a:bodyPr/>
        <a:lstStyle/>
        <a:p>
          <a:r>
            <a:rPr lang="en-US" sz="1400" dirty="0" smtClean="0">
              <a:latin typeface="Time new roman"/>
            </a:rPr>
            <a:t>6</a:t>
          </a:r>
          <a:endParaRPr lang="en-US" sz="1400" dirty="0">
            <a:latin typeface="Time new roman"/>
          </a:endParaRPr>
        </a:p>
      </dgm:t>
    </dgm:pt>
    <dgm:pt modelId="{8416A49F-D69B-4405-AB7E-0068A9B74F16}" type="parTrans" cxnId="{43991BA7-F0A0-43AA-BD60-4B3664F839B1}">
      <dgm:prSet/>
      <dgm:spPr/>
      <dgm:t>
        <a:bodyPr/>
        <a:lstStyle/>
        <a:p>
          <a:endParaRPr lang="en-US" sz="1400">
            <a:latin typeface="Time new roman"/>
          </a:endParaRPr>
        </a:p>
      </dgm:t>
    </dgm:pt>
    <dgm:pt modelId="{B35306FD-EE37-4F07-A308-41AE5E6CBBB9}" type="sibTrans" cxnId="{43991BA7-F0A0-43AA-BD60-4B3664F839B1}">
      <dgm:prSet/>
      <dgm:spPr/>
      <dgm:t>
        <a:bodyPr/>
        <a:lstStyle/>
        <a:p>
          <a:endParaRPr lang="en-US" sz="1400">
            <a:latin typeface="Time new roman"/>
          </a:endParaRPr>
        </a:p>
      </dgm:t>
    </dgm:pt>
    <dgm:pt modelId="{E94B4F6B-8D9F-4431-BD98-0E918391B3F2}">
      <dgm:prSet custT="1"/>
      <dgm:spPr/>
      <dgm:t>
        <a:bodyPr/>
        <a:lstStyle/>
        <a:p>
          <a:r>
            <a:rPr lang="en-US" sz="1400" dirty="0" err="1" smtClean="0">
              <a:latin typeface="Time new roman"/>
            </a:rPr>
            <a:t>Ngày</a:t>
          </a:r>
          <a:r>
            <a:rPr lang="en-US" sz="1400" dirty="0" smtClean="0">
              <a:latin typeface="Time new roman"/>
            </a:rPr>
            <a:t> </a:t>
          </a:r>
          <a:r>
            <a:rPr lang="en-US" sz="1400" dirty="0" err="1" smtClean="0">
              <a:latin typeface="Time new roman"/>
            </a:rPr>
            <a:t>hội</a:t>
          </a:r>
          <a:r>
            <a:rPr lang="en-US" sz="1400" dirty="0" smtClean="0">
              <a:latin typeface="Time new roman"/>
            </a:rPr>
            <a:t> </a:t>
          </a:r>
          <a:r>
            <a:rPr lang="en-US" sz="1400" dirty="0" err="1" smtClean="0">
              <a:latin typeface="Time new roman"/>
            </a:rPr>
            <a:t>thanh</a:t>
          </a:r>
          <a:r>
            <a:rPr lang="en-US" sz="1400" dirty="0" smtClean="0">
              <a:latin typeface="Time new roman"/>
            </a:rPr>
            <a:t> </a:t>
          </a:r>
          <a:r>
            <a:rPr lang="en-US" sz="1400" dirty="0" err="1" smtClean="0">
              <a:latin typeface="Time new roman"/>
            </a:rPr>
            <a:t>niên</a:t>
          </a:r>
          <a:r>
            <a:rPr lang="en-US" sz="1400" dirty="0" smtClean="0">
              <a:latin typeface="Time new roman"/>
            </a:rPr>
            <a:t> </a:t>
          </a:r>
          <a:r>
            <a:rPr lang="en-US" sz="1400" dirty="0" err="1" smtClean="0">
              <a:latin typeface="Time new roman"/>
            </a:rPr>
            <a:t>các</a:t>
          </a:r>
          <a:r>
            <a:rPr lang="en-US" sz="1400" dirty="0" smtClean="0">
              <a:latin typeface="Time new roman"/>
            </a:rPr>
            <a:t> </a:t>
          </a:r>
          <a:r>
            <a:rPr lang="en-US" sz="1400" dirty="0" err="1" smtClean="0">
              <a:latin typeface="Time new roman"/>
            </a:rPr>
            <a:t>dân</a:t>
          </a:r>
          <a:r>
            <a:rPr lang="en-US" sz="1400" dirty="0" smtClean="0">
              <a:latin typeface="Time new roman"/>
            </a:rPr>
            <a:t> </a:t>
          </a:r>
          <a:r>
            <a:rPr lang="en-US" sz="1400" dirty="0" err="1" smtClean="0">
              <a:latin typeface="Time new roman"/>
            </a:rPr>
            <a:t>tộc</a:t>
          </a:r>
          <a:r>
            <a:rPr lang="en-US" sz="1400" dirty="0" smtClean="0">
              <a:latin typeface="Time new roman"/>
            </a:rPr>
            <a:t> </a:t>
          </a:r>
          <a:r>
            <a:rPr lang="en-US" sz="1400" dirty="0" err="1" smtClean="0">
              <a:latin typeface="Time new roman"/>
            </a:rPr>
            <a:t>thiểu</a:t>
          </a:r>
          <a:r>
            <a:rPr lang="en-US" sz="1400" dirty="0" smtClean="0">
              <a:latin typeface="Time new roman"/>
            </a:rPr>
            <a:t> </a:t>
          </a:r>
          <a:r>
            <a:rPr lang="en-US" sz="1400" dirty="0" err="1" smtClean="0">
              <a:latin typeface="Time new roman"/>
            </a:rPr>
            <a:t>số</a:t>
          </a:r>
          <a:r>
            <a:rPr lang="en-US" sz="1400" dirty="0" smtClean="0">
              <a:latin typeface="Time new roman"/>
            </a:rPr>
            <a:t> (12/10).</a:t>
          </a:r>
          <a:endParaRPr lang="en-US" sz="1400" dirty="0">
            <a:latin typeface="Time new roman"/>
            <a:cs typeface="Times New Roman" pitchFamily="18" charset="0"/>
          </a:endParaRPr>
        </a:p>
      </dgm:t>
    </dgm:pt>
    <dgm:pt modelId="{3CB9792E-2B7A-4C31-AD20-72E533284967}" type="parTrans" cxnId="{3C8F357C-6BBB-4041-9910-C2F8E79F2E00}">
      <dgm:prSet/>
      <dgm:spPr/>
      <dgm:t>
        <a:bodyPr/>
        <a:lstStyle/>
        <a:p>
          <a:endParaRPr lang="en-US" sz="1400">
            <a:latin typeface="Time new roman"/>
          </a:endParaRPr>
        </a:p>
      </dgm:t>
    </dgm:pt>
    <dgm:pt modelId="{D8ABAEB1-5906-4285-96F1-1F81A636279F}" type="sibTrans" cxnId="{3C8F357C-6BBB-4041-9910-C2F8E79F2E00}">
      <dgm:prSet/>
      <dgm:spPr/>
      <dgm:t>
        <a:bodyPr/>
        <a:lstStyle/>
        <a:p>
          <a:endParaRPr lang="en-US" sz="1400">
            <a:latin typeface="Time new roman"/>
          </a:endParaRPr>
        </a:p>
      </dgm:t>
    </dgm:pt>
    <dgm:pt modelId="{4CEC10D2-436F-4041-AEB8-F7B913EC7CA1}">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400" dirty="0" smtClean="0">
              <a:latin typeface="Time new roman"/>
              <a:cs typeface="Times New Roman" pitchFamily="18" charset="0"/>
            </a:rPr>
            <a:t> </a:t>
          </a:r>
          <a:r>
            <a:rPr lang="en-US" sz="1400" dirty="0" err="1" smtClean="0">
              <a:latin typeface="Time new roman"/>
            </a:rPr>
            <a:t>Phục</a:t>
          </a:r>
          <a:r>
            <a:rPr lang="en-US" sz="1400" dirty="0" smtClean="0">
              <a:latin typeface="Time new roman"/>
            </a:rPr>
            <a:t> </a:t>
          </a:r>
          <a:r>
            <a:rPr lang="en-US" sz="1400" dirty="0" err="1" smtClean="0">
              <a:latin typeface="Time new roman"/>
            </a:rPr>
            <a:t>vụ</a:t>
          </a:r>
          <a:r>
            <a:rPr lang="en-US" sz="1400" dirty="0" smtClean="0">
              <a:latin typeface="Time new roman"/>
            </a:rPr>
            <a:t> </a:t>
          </a:r>
          <a:r>
            <a:rPr lang="en-US" sz="1400" dirty="0" err="1" smtClean="0">
              <a:latin typeface="Time new roman"/>
            </a:rPr>
            <a:t>Đại</a:t>
          </a:r>
          <a:r>
            <a:rPr lang="en-US" sz="1400" dirty="0" smtClean="0">
              <a:latin typeface="Time new roman"/>
            </a:rPr>
            <a:t> </a:t>
          </a:r>
          <a:r>
            <a:rPr lang="en-US" sz="1400" dirty="0" err="1" smtClean="0">
              <a:latin typeface="Time new roman"/>
            </a:rPr>
            <a:t>hội</a:t>
          </a:r>
          <a:r>
            <a:rPr lang="en-US" sz="1400" dirty="0" smtClean="0">
              <a:latin typeface="Time new roman"/>
            </a:rPr>
            <a:t> </a:t>
          </a:r>
          <a:r>
            <a:rPr lang="en-US" sz="1400" dirty="0" err="1" smtClean="0">
              <a:latin typeface="Time new roman"/>
            </a:rPr>
            <a:t>đại</a:t>
          </a:r>
          <a:r>
            <a:rPr lang="en-US" sz="1400" dirty="0" smtClean="0">
              <a:latin typeface="Time new roman"/>
            </a:rPr>
            <a:t> </a:t>
          </a:r>
          <a:r>
            <a:rPr lang="en-US" sz="1400" dirty="0" err="1" smtClean="0">
              <a:latin typeface="Time new roman"/>
            </a:rPr>
            <a:t>biểu</a:t>
          </a:r>
          <a:r>
            <a:rPr lang="en-US" sz="1400" dirty="0" smtClean="0">
              <a:latin typeface="Time new roman"/>
            </a:rPr>
            <a:t> </a:t>
          </a:r>
          <a:r>
            <a:rPr lang="en-US" sz="1400" dirty="0" err="1" smtClean="0">
              <a:latin typeface="Time new roman"/>
            </a:rPr>
            <a:t>Đảng</a:t>
          </a:r>
          <a:r>
            <a:rPr lang="en-US" sz="1400" dirty="0" smtClean="0">
              <a:latin typeface="Time new roman"/>
            </a:rPr>
            <a:t> </a:t>
          </a:r>
          <a:r>
            <a:rPr lang="en-US" sz="1400" dirty="0" err="1" smtClean="0">
              <a:latin typeface="Time new roman"/>
            </a:rPr>
            <a:t>bộ</a:t>
          </a:r>
          <a:r>
            <a:rPr lang="en-US" sz="1400" dirty="0" smtClean="0">
              <a:latin typeface="Time new roman"/>
            </a:rPr>
            <a:t> </a:t>
          </a:r>
          <a:r>
            <a:rPr lang="en-US" sz="1400" dirty="0" err="1" smtClean="0">
              <a:latin typeface="Time new roman"/>
            </a:rPr>
            <a:t>tỉnh</a:t>
          </a:r>
          <a:r>
            <a:rPr lang="en-US" sz="1400" dirty="0" smtClean="0">
              <a:latin typeface="Time new roman"/>
            </a:rPr>
            <a:t> </a:t>
          </a:r>
          <a:r>
            <a:rPr lang="en-US" sz="1400" dirty="0" err="1" smtClean="0">
              <a:latin typeface="Time new roman"/>
            </a:rPr>
            <a:t>lần</a:t>
          </a:r>
          <a:r>
            <a:rPr lang="en-US" sz="1400" dirty="0" smtClean="0">
              <a:latin typeface="Time new roman"/>
            </a:rPr>
            <a:t> </a:t>
          </a:r>
          <a:r>
            <a:rPr lang="en-US" sz="1400" dirty="0" err="1" smtClean="0">
              <a:latin typeface="Time new roman"/>
            </a:rPr>
            <a:t>thứ</a:t>
          </a:r>
          <a:r>
            <a:rPr lang="en-US" sz="1400" dirty="0" smtClean="0">
              <a:latin typeface="Time new roman"/>
            </a:rPr>
            <a:t> XIX (14 - 15/10) </a:t>
          </a:r>
          <a:r>
            <a:rPr lang="en-US" sz="1400" dirty="0" err="1" smtClean="0">
              <a:latin typeface="Time new roman"/>
            </a:rPr>
            <a:t>và</a:t>
          </a:r>
          <a:r>
            <a:rPr lang="en-US" sz="1400" dirty="0" smtClean="0">
              <a:latin typeface="Time new roman"/>
            </a:rPr>
            <a:t> </a:t>
          </a:r>
          <a:r>
            <a:rPr lang="en-US" sz="1400" dirty="0" err="1" smtClean="0">
              <a:latin typeface="Time new roman"/>
            </a:rPr>
            <a:t>tham</a:t>
          </a:r>
          <a:r>
            <a:rPr lang="en-US" sz="1400" dirty="0" smtClean="0">
              <a:latin typeface="Time new roman"/>
            </a:rPr>
            <a:t> </a:t>
          </a:r>
          <a:r>
            <a:rPr lang="en-US" sz="1400" dirty="0" err="1" smtClean="0">
              <a:latin typeface="Time new roman"/>
            </a:rPr>
            <a:t>gia</a:t>
          </a:r>
          <a:r>
            <a:rPr lang="en-US" sz="1400" dirty="0" smtClean="0">
              <a:latin typeface="Time new roman"/>
            </a:rPr>
            <a:t> </a:t>
          </a:r>
          <a:r>
            <a:rPr lang="en-US" sz="1400" dirty="0" err="1" smtClean="0">
              <a:latin typeface="Time new roman"/>
            </a:rPr>
            <a:t>biểu</a:t>
          </a:r>
          <a:r>
            <a:rPr lang="en-US" sz="1400" dirty="0" smtClean="0">
              <a:latin typeface="Time new roman"/>
            </a:rPr>
            <a:t> </a:t>
          </a:r>
          <a:r>
            <a:rPr lang="en-US" sz="1400" dirty="0" err="1" smtClean="0">
              <a:latin typeface="Time new roman"/>
            </a:rPr>
            <a:t>diễn</a:t>
          </a:r>
          <a:r>
            <a:rPr lang="en-US" sz="1400" dirty="0" smtClean="0">
              <a:latin typeface="Time new roman"/>
            </a:rPr>
            <a:t> </a:t>
          </a:r>
          <a:r>
            <a:rPr lang="en-US" sz="1400" dirty="0" err="1" smtClean="0">
              <a:latin typeface="Time new roman"/>
            </a:rPr>
            <a:t>chương</a:t>
          </a:r>
          <a:r>
            <a:rPr lang="en-US" sz="1400" dirty="0" smtClean="0">
              <a:latin typeface="Time new roman"/>
            </a:rPr>
            <a:t> </a:t>
          </a:r>
          <a:r>
            <a:rPr lang="en-US" sz="1400" dirty="0" err="1" smtClean="0">
              <a:latin typeface="Time new roman"/>
            </a:rPr>
            <a:t>trình</a:t>
          </a:r>
          <a:r>
            <a:rPr lang="en-US" sz="1400" dirty="0" smtClean="0">
              <a:latin typeface="Time new roman"/>
            </a:rPr>
            <a:t> </a:t>
          </a:r>
          <a:r>
            <a:rPr lang="en-US" sz="1400" dirty="0" err="1" smtClean="0">
              <a:latin typeface="Time new roman"/>
            </a:rPr>
            <a:t>nghệ</a:t>
          </a:r>
          <a:r>
            <a:rPr lang="en-US" sz="1400" dirty="0" smtClean="0">
              <a:latin typeface="Time new roman"/>
            </a:rPr>
            <a:t> </a:t>
          </a:r>
          <a:r>
            <a:rPr lang="en-US" sz="1400" dirty="0" err="1" smtClean="0">
              <a:latin typeface="Time new roman"/>
            </a:rPr>
            <a:t>thuật</a:t>
          </a:r>
          <a:r>
            <a:rPr lang="en-US" sz="1400" dirty="0" smtClean="0">
              <a:latin typeface="Time new roman"/>
            </a:rPr>
            <a:t> </a:t>
          </a:r>
          <a:r>
            <a:rPr lang="en-US" sz="1400" dirty="0" err="1" smtClean="0">
              <a:latin typeface="Time new roman"/>
            </a:rPr>
            <a:t>chào</a:t>
          </a:r>
          <a:r>
            <a:rPr lang="en-US" sz="1400" dirty="0" smtClean="0">
              <a:latin typeface="Time new roman"/>
            </a:rPr>
            <a:t> </a:t>
          </a:r>
          <a:r>
            <a:rPr lang="en-US" sz="1400" dirty="0" err="1" smtClean="0">
              <a:latin typeface="Time new roman"/>
            </a:rPr>
            <a:t>mừng</a:t>
          </a:r>
          <a:r>
            <a:rPr lang="en-US" sz="1400" dirty="0" smtClean="0">
              <a:latin typeface="Time new roman"/>
            </a:rPr>
            <a:t> </a:t>
          </a:r>
          <a:r>
            <a:rPr lang="en-US" sz="1400" dirty="0" err="1" smtClean="0">
              <a:latin typeface="Time new roman"/>
            </a:rPr>
            <a:t>thành</a:t>
          </a:r>
          <a:r>
            <a:rPr lang="en-US" sz="1400" dirty="0" smtClean="0">
              <a:latin typeface="Time new roman"/>
            </a:rPr>
            <a:t> </a:t>
          </a:r>
          <a:r>
            <a:rPr lang="en-US" sz="1400" dirty="0" err="1" smtClean="0">
              <a:latin typeface="Time new roman"/>
            </a:rPr>
            <a:t>công</a:t>
          </a:r>
          <a:r>
            <a:rPr lang="en-US" sz="1400" dirty="0" smtClean="0">
              <a:latin typeface="Time new roman"/>
            </a:rPr>
            <a:t> </a:t>
          </a:r>
          <a:r>
            <a:rPr lang="en-US" sz="1400" dirty="0" err="1" smtClean="0">
              <a:latin typeface="Time new roman"/>
            </a:rPr>
            <a:t>Đại</a:t>
          </a:r>
          <a:r>
            <a:rPr lang="en-US" sz="1400" dirty="0" smtClean="0">
              <a:latin typeface="Time new roman"/>
            </a:rPr>
            <a:t> </a:t>
          </a:r>
          <a:r>
            <a:rPr lang="en-US" sz="1400" dirty="0" err="1" smtClean="0">
              <a:latin typeface="Time new roman"/>
            </a:rPr>
            <a:t>hội</a:t>
          </a:r>
          <a:r>
            <a:rPr lang="en-US" sz="1400" dirty="0" smtClean="0">
              <a:latin typeface="Time new roman"/>
            </a:rPr>
            <a:t> (16/10).</a:t>
          </a:r>
          <a:endParaRPr lang="en-US" sz="1400" dirty="0" smtClean="0">
            <a:latin typeface="Time new roman"/>
            <a:cs typeface="Times New Roman" pitchFamily="18" charset="0"/>
          </a:endParaRPr>
        </a:p>
      </dgm:t>
    </dgm:pt>
    <dgm:pt modelId="{452AFD38-196F-4BB3-AFC0-054E70CAD153}" type="parTrans" cxnId="{9FC009D2-A910-49A5-8735-A95D4667E853}">
      <dgm:prSet/>
      <dgm:spPr/>
      <dgm:t>
        <a:bodyPr/>
        <a:lstStyle/>
        <a:p>
          <a:endParaRPr lang="en-US" sz="1400">
            <a:latin typeface="Time new roman"/>
          </a:endParaRPr>
        </a:p>
      </dgm:t>
    </dgm:pt>
    <dgm:pt modelId="{FE011B18-3497-40D5-9AB0-489F0CEAD121}" type="sibTrans" cxnId="{9FC009D2-A910-49A5-8735-A95D4667E853}">
      <dgm:prSet/>
      <dgm:spPr/>
      <dgm:t>
        <a:bodyPr/>
        <a:lstStyle/>
        <a:p>
          <a:endParaRPr lang="en-US" sz="1400">
            <a:latin typeface="Time new roman"/>
          </a:endParaRPr>
        </a:p>
      </dgm:t>
    </dgm:pt>
    <dgm:pt modelId="{4FB3D0C2-CD68-4CBD-9614-EAA0629C07D6}">
      <dgm:prSet custT="1"/>
      <dgm:spPr/>
      <dgm:t>
        <a:bodyPr/>
        <a:lstStyle/>
        <a:p>
          <a:r>
            <a:rPr lang="en-US" sz="1400" dirty="0" smtClean="0">
              <a:latin typeface="Time new roman"/>
            </a:rPr>
            <a:t>7</a:t>
          </a:r>
          <a:endParaRPr lang="en-US" sz="1400" dirty="0">
            <a:latin typeface="Time new roman"/>
          </a:endParaRPr>
        </a:p>
      </dgm:t>
    </dgm:pt>
    <dgm:pt modelId="{C6650CF8-7919-48A1-ABC8-74928BD0BAE7}" type="parTrans" cxnId="{C9401F72-B914-4622-989A-1B8157F8242F}">
      <dgm:prSet/>
      <dgm:spPr/>
      <dgm:t>
        <a:bodyPr/>
        <a:lstStyle/>
        <a:p>
          <a:endParaRPr lang="en-US" sz="1400">
            <a:latin typeface="Time new roman"/>
          </a:endParaRPr>
        </a:p>
      </dgm:t>
    </dgm:pt>
    <dgm:pt modelId="{687408D5-6216-4E3D-AB09-FEF74796C3BE}" type="sibTrans" cxnId="{C9401F72-B914-4622-989A-1B8157F8242F}">
      <dgm:prSet/>
      <dgm:spPr/>
      <dgm:t>
        <a:bodyPr/>
        <a:lstStyle/>
        <a:p>
          <a:endParaRPr lang="en-US" sz="1400">
            <a:latin typeface="Time new roman"/>
          </a:endParaRPr>
        </a:p>
      </dgm:t>
    </dgm:pt>
    <dgm:pt modelId="{0D048BA5-274C-4A4B-A8B7-F641E41C3C81}">
      <dgm:prSet custT="1"/>
      <dgm:spPr/>
      <dgm:t>
        <a:bodyPr/>
        <a:lstStyle/>
        <a:p>
          <a:pPr algn="just">
            <a:spcAft>
              <a:spcPts val="0"/>
            </a:spcAft>
          </a:pPr>
          <a:r>
            <a:rPr lang="en-US" sz="1400" b="0" dirty="0" err="1" smtClean="0">
              <a:latin typeface="Time new roman"/>
            </a:rPr>
            <a:t>Tổng</a:t>
          </a:r>
          <a:r>
            <a:rPr lang="en-US" sz="1400" b="0" dirty="0" smtClean="0">
              <a:latin typeface="Time new roman"/>
            </a:rPr>
            <a:t> </a:t>
          </a:r>
          <a:r>
            <a:rPr lang="en-US" sz="1400" b="0" dirty="0" err="1" smtClean="0">
              <a:latin typeface="Time new roman"/>
            </a:rPr>
            <a:t>kết</a:t>
          </a:r>
          <a:r>
            <a:rPr lang="en-US" sz="1400" b="0" dirty="0" smtClean="0">
              <a:latin typeface="Time new roman"/>
            </a:rPr>
            <a:t> </a:t>
          </a:r>
          <a:r>
            <a:rPr lang="en-US" sz="1400" b="0" dirty="0" err="1" smtClean="0">
              <a:latin typeface="Time new roman"/>
            </a:rPr>
            <a:t>cuộc</a:t>
          </a:r>
          <a:r>
            <a:rPr lang="en-US" sz="1400" b="0" dirty="0" smtClean="0">
              <a:latin typeface="Time new roman"/>
            </a:rPr>
            <a:t> </a:t>
          </a:r>
          <a:r>
            <a:rPr lang="en-US" sz="1400" b="0" dirty="0" err="1" smtClean="0">
              <a:latin typeface="Time new roman"/>
            </a:rPr>
            <a:t>vận</a:t>
          </a:r>
          <a:r>
            <a:rPr lang="en-US" sz="1400" b="0" dirty="0" smtClean="0">
              <a:latin typeface="Time new roman"/>
            </a:rPr>
            <a:t> </a:t>
          </a:r>
          <a:r>
            <a:rPr lang="en-US" sz="1400" b="0" dirty="0" err="1" smtClean="0">
              <a:latin typeface="Time new roman"/>
            </a:rPr>
            <a:t>động</a:t>
          </a:r>
          <a:r>
            <a:rPr lang="en-US" sz="1400" b="0" dirty="0" smtClean="0">
              <a:latin typeface="Time new roman"/>
            </a:rPr>
            <a:t> </a:t>
          </a:r>
          <a:r>
            <a:rPr lang="en-US" sz="1400" b="0" dirty="0" err="1" smtClean="0">
              <a:latin typeface="Time new roman"/>
            </a:rPr>
            <a:t>đỡ</a:t>
          </a:r>
          <a:r>
            <a:rPr lang="en-US" sz="1400" b="0" dirty="0" smtClean="0">
              <a:latin typeface="Time new roman"/>
            </a:rPr>
            <a:t> </a:t>
          </a:r>
          <a:r>
            <a:rPr lang="en-US" sz="1400" b="0" dirty="0" err="1" smtClean="0">
              <a:latin typeface="Time new roman"/>
            </a:rPr>
            <a:t>đầu</a:t>
          </a:r>
          <a:r>
            <a:rPr lang="en-US" sz="1400" b="0" dirty="0" smtClean="0">
              <a:latin typeface="Time new roman"/>
            </a:rPr>
            <a:t> </a:t>
          </a:r>
          <a:r>
            <a:rPr lang="en-US" sz="1400" b="0" dirty="0" err="1" smtClean="0">
              <a:latin typeface="Time new roman"/>
            </a:rPr>
            <a:t>trẻ</a:t>
          </a:r>
          <a:r>
            <a:rPr lang="en-US" sz="1400" b="0" dirty="0" smtClean="0">
              <a:latin typeface="Time new roman"/>
            </a:rPr>
            <a:t> </a:t>
          </a:r>
          <a:r>
            <a:rPr lang="en-US" sz="1400" b="0" dirty="0" err="1" smtClean="0">
              <a:latin typeface="Time new roman"/>
            </a:rPr>
            <a:t>mồ</a:t>
          </a:r>
          <a:r>
            <a:rPr lang="en-US" sz="1400" b="0" dirty="0" smtClean="0">
              <a:latin typeface="Time new roman"/>
            </a:rPr>
            <a:t> </a:t>
          </a:r>
          <a:r>
            <a:rPr lang="en-US" sz="1400" b="0" dirty="0" err="1" smtClean="0">
              <a:latin typeface="Time new roman"/>
            </a:rPr>
            <a:t>côi</a:t>
          </a:r>
          <a:r>
            <a:rPr lang="en-US" sz="1400" b="0" dirty="0" smtClean="0">
              <a:latin typeface="Time new roman"/>
            </a:rPr>
            <a:t> </a:t>
          </a:r>
          <a:r>
            <a:rPr lang="en-US" sz="1400" b="0" dirty="0" err="1" smtClean="0">
              <a:latin typeface="Time new roman"/>
            </a:rPr>
            <a:t>không</a:t>
          </a:r>
          <a:r>
            <a:rPr lang="en-US" sz="1400" b="0" dirty="0" smtClean="0">
              <a:latin typeface="Time new roman"/>
            </a:rPr>
            <a:t> </a:t>
          </a:r>
          <a:r>
            <a:rPr lang="en-US" sz="1400" b="0" dirty="0" err="1" smtClean="0">
              <a:latin typeface="Time new roman"/>
            </a:rPr>
            <a:t>nơi</a:t>
          </a:r>
          <a:r>
            <a:rPr lang="en-US" sz="1400" b="0" dirty="0" smtClean="0">
              <a:latin typeface="Time new roman"/>
            </a:rPr>
            <a:t> </a:t>
          </a:r>
          <a:r>
            <a:rPr lang="en-US" sz="1400" b="0" dirty="0" err="1" smtClean="0">
              <a:latin typeface="Time new roman"/>
            </a:rPr>
            <a:t>nương</a:t>
          </a:r>
          <a:r>
            <a:rPr lang="en-US" sz="1400" b="0" dirty="0" smtClean="0">
              <a:latin typeface="Time new roman"/>
            </a:rPr>
            <a:t> </a:t>
          </a:r>
          <a:r>
            <a:rPr lang="en-US" sz="1400" b="0" dirty="0" err="1" smtClean="0">
              <a:latin typeface="Time new roman"/>
            </a:rPr>
            <a:t>tựa</a:t>
          </a:r>
          <a:r>
            <a:rPr lang="en-US" sz="1400" b="1" dirty="0" smtClean="0">
              <a:latin typeface="Time new roman"/>
            </a:rPr>
            <a:t> </a:t>
          </a:r>
          <a:r>
            <a:rPr lang="en-US" sz="1400" b="0" dirty="0" smtClean="0">
              <a:latin typeface="Time new roman"/>
            </a:rPr>
            <a:t>(</a:t>
          </a:r>
          <a:r>
            <a:rPr lang="en-US" sz="1400" b="0" dirty="0" err="1" smtClean="0">
              <a:latin typeface="Time new roman"/>
            </a:rPr>
            <a:t>dự</a:t>
          </a:r>
          <a:r>
            <a:rPr lang="en-US" sz="1400" b="0" dirty="0" smtClean="0">
              <a:latin typeface="Time new roman"/>
            </a:rPr>
            <a:t> </a:t>
          </a:r>
          <a:r>
            <a:rPr lang="en-US" sz="1400" b="0" dirty="0" err="1" smtClean="0">
              <a:latin typeface="Time new roman"/>
            </a:rPr>
            <a:t>kiến</a:t>
          </a:r>
          <a:r>
            <a:rPr lang="en-US" sz="1400" b="0" dirty="0" smtClean="0">
              <a:latin typeface="Time new roman"/>
            </a:rPr>
            <a:t> </a:t>
          </a:r>
          <a:r>
            <a:rPr lang="en-US" sz="1400" b="0" dirty="0" err="1" smtClean="0">
              <a:latin typeface="Time new roman"/>
            </a:rPr>
            <a:t>cuối</a:t>
          </a:r>
          <a:r>
            <a:rPr lang="en-US" sz="1400" b="0" dirty="0" smtClean="0">
              <a:latin typeface="Time new roman"/>
            </a:rPr>
            <a:t> </a:t>
          </a:r>
          <a:r>
            <a:rPr lang="en-US" sz="1400" b="0" dirty="0" err="1" smtClean="0">
              <a:latin typeface="Time new roman"/>
            </a:rPr>
            <a:t>tháng</a:t>
          </a:r>
          <a:r>
            <a:rPr lang="en-US" sz="1400" b="0" dirty="0" smtClean="0">
              <a:latin typeface="Time new roman"/>
            </a:rPr>
            <a:t> 10)</a:t>
          </a:r>
          <a:endParaRPr lang="en-US" sz="1400" b="0" dirty="0">
            <a:latin typeface="Time new roman"/>
            <a:cs typeface="Times New Roman" pitchFamily="18" charset="0"/>
          </a:endParaRPr>
        </a:p>
      </dgm:t>
    </dgm:pt>
    <dgm:pt modelId="{158F4275-D328-46FD-8632-80AFE0BA9515}" type="parTrans" cxnId="{246BA0A6-D2D9-49A1-B08F-C874E0663EC5}">
      <dgm:prSet/>
      <dgm:spPr/>
      <dgm:t>
        <a:bodyPr/>
        <a:lstStyle/>
        <a:p>
          <a:endParaRPr lang="en-US" sz="1400">
            <a:latin typeface="Time new roman"/>
          </a:endParaRPr>
        </a:p>
      </dgm:t>
    </dgm:pt>
    <dgm:pt modelId="{792A1E3E-E91E-4652-9356-ED7E118596D2}" type="sibTrans" cxnId="{246BA0A6-D2D9-49A1-B08F-C874E0663EC5}">
      <dgm:prSet/>
      <dgm:spPr/>
      <dgm:t>
        <a:bodyPr/>
        <a:lstStyle/>
        <a:p>
          <a:endParaRPr lang="en-US" sz="1400">
            <a:latin typeface="Time new roman"/>
          </a:endParaRPr>
        </a:p>
      </dgm:t>
    </dgm:pt>
    <dgm:pt modelId="{48B6CC73-E98B-4ABA-B1FB-6602F1807986}">
      <dgm:prSet phldrT="[Text]" custT="1"/>
      <dgm:spPr/>
      <dgm:t>
        <a:bodyPr/>
        <a:lstStyle/>
        <a:p>
          <a:pPr algn="just"/>
          <a:r>
            <a:rPr lang="en-US" sz="1400" dirty="0" err="1" smtClean="0">
              <a:latin typeface="Time new roman"/>
            </a:rPr>
            <a:t>Ngày</a:t>
          </a:r>
          <a:r>
            <a:rPr lang="en-US" sz="1400" dirty="0" smtClean="0">
              <a:latin typeface="Time new roman"/>
            </a:rPr>
            <a:t> </a:t>
          </a:r>
          <a:r>
            <a:rPr lang="en-US" sz="1400" dirty="0" err="1" smtClean="0">
              <a:latin typeface="Time new roman"/>
            </a:rPr>
            <a:t>hội</a:t>
          </a:r>
          <a:r>
            <a:rPr lang="en-US" sz="1400" dirty="0" smtClean="0">
              <a:latin typeface="Time new roman"/>
            </a:rPr>
            <a:t> “</a:t>
          </a:r>
          <a:r>
            <a:rPr lang="en-US" sz="1400" dirty="0" err="1" smtClean="0">
              <a:latin typeface="Time new roman"/>
            </a:rPr>
            <a:t>Tôi</a:t>
          </a:r>
          <a:r>
            <a:rPr lang="en-US" sz="1400" dirty="0" smtClean="0">
              <a:latin typeface="Time new roman"/>
            </a:rPr>
            <a:t> </a:t>
          </a:r>
          <a:r>
            <a:rPr lang="en-US" sz="1400" dirty="0" err="1" smtClean="0">
              <a:latin typeface="Time new roman"/>
            </a:rPr>
            <a:t>yêu</a:t>
          </a:r>
          <a:r>
            <a:rPr lang="en-US" sz="1400" dirty="0" smtClean="0">
              <a:latin typeface="Time new roman"/>
            </a:rPr>
            <a:t> </a:t>
          </a:r>
          <a:r>
            <a:rPr lang="en-US" sz="1400" dirty="0" err="1" smtClean="0">
              <a:latin typeface="Time new roman"/>
            </a:rPr>
            <a:t>Tổ</a:t>
          </a:r>
          <a:r>
            <a:rPr lang="en-US" sz="1400" dirty="0" smtClean="0">
              <a:latin typeface="Time new roman"/>
            </a:rPr>
            <a:t> </a:t>
          </a:r>
          <a:r>
            <a:rPr lang="en-US" sz="1400" dirty="0" err="1" smtClean="0">
              <a:latin typeface="Time new roman"/>
            </a:rPr>
            <a:t>quốc</a:t>
          </a:r>
          <a:r>
            <a:rPr lang="en-US" sz="1400" dirty="0" smtClean="0">
              <a:latin typeface="Time new roman"/>
            </a:rPr>
            <a:t> </a:t>
          </a:r>
          <a:r>
            <a:rPr lang="en-US" sz="1400" dirty="0" err="1" smtClean="0">
              <a:latin typeface="Time new roman"/>
            </a:rPr>
            <a:t>tôi</a:t>
          </a:r>
          <a:r>
            <a:rPr lang="en-US" sz="1400" dirty="0" smtClean="0">
              <a:latin typeface="Time new roman"/>
            </a:rPr>
            <a:t>” </a:t>
          </a:r>
          <a:r>
            <a:rPr lang="en-US" sz="1400" dirty="0" err="1" smtClean="0">
              <a:latin typeface="Time new roman"/>
            </a:rPr>
            <a:t>tại</a:t>
          </a:r>
          <a:r>
            <a:rPr lang="en-US" sz="1400" dirty="0" smtClean="0">
              <a:latin typeface="Time new roman"/>
            </a:rPr>
            <a:t> </a:t>
          </a:r>
          <a:r>
            <a:rPr lang="en-US" sz="1400" dirty="0" err="1" smtClean="0">
              <a:latin typeface="Time new roman"/>
            </a:rPr>
            <a:t>huyện</a:t>
          </a:r>
          <a:r>
            <a:rPr lang="en-US" sz="1400" dirty="0" smtClean="0">
              <a:latin typeface="Time new roman"/>
            </a:rPr>
            <a:t> </a:t>
          </a:r>
          <a:r>
            <a:rPr lang="en-US" sz="1400" dirty="0" err="1" smtClean="0">
              <a:latin typeface="Time new roman"/>
            </a:rPr>
            <a:t>Hoài</a:t>
          </a:r>
          <a:r>
            <a:rPr lang="en-US" sz="1400" dirty="0" smtClean="0">
              <a:latin typeface="Time new roman"/>
            </a:rPr>
            <a:t> </a:t>
          </a:r>
          <a:r>
            <a:rPr lang="en-US" sz="1400" dirty="0" err="1" smtClean="0">
              <a:latin typeface="Time new roman"/>
            </a:rPr>
            <a:t>Ân</a:t>
          </a:r>
          <a:r>
            <a:rPr lang="en-US" sz="1400" dirty="0" smtClean="0">
              <a:latin typeface="Time new roman"/>
            </a:rPr>
            <a:t> (10/10).</a:t>
          </a:r>
          <a:endParaRPr lang="en-US" sz="1400" i="1" dirty="0">
            <a:latin typeface="Time new roman"/>
            <a:cs typeface="Times New Roman" pitchFamily="18" charset="0"/>
          </a:endParaRPr>
        </a:p>
      </dgm:t>
    </dgm:pt>
    <dgm:pt modelId="{DF021828-747B-4EB3-AADF-5CA76B6572FE}">
      <dgm:prSet phldrT="[Text]" custT="1"/>
      <dgm:spPr/>
      <dgm:t>
        <a:bodyPr/>
        <a:lstStyle/>
        <a:p>
          <a:r>
            <a:rPr lang="en-US" sz="1400" dirty="0" smtClean="0">
              <a:latin typeface="Time new roman"/>
            </a:rPr>
            <a:t>3</a:t>
          </a:r>
          <a:endParaRPr lang="en-US" sz="1400" dirty="0">
            <a:latin typeface="Time new roman"/>
          </a:endParaRPr>
        </a:p>
      </dgm:t>
    </dgm:pt>
    <dgm:pt modelId="{3A71C14C-E47A-4D20-AC9A-844F5C269CDC}" type="sibTrans" cxnId="{02A7220F-D976-4A02-8D9E-2BAA1B1DF412}">
      <dgm:prSet/>
      <dgm:spPr/>
      <dgm:t>
        <a:bodyPr/>
        <a:lstStyle/>
        <a:p>
          <a:endParaRPr lang="en-US" sz="1400">
            <a:latin typeface="Time new roman"/>
          </a:endParaRPr>
        </a:p>
      </dgm:t>
    </dgm:pt>
    <dgm:pt modelId="{34767137-BAC7-471A-970B-4653CBCAE7C6}" type="parTrans" cxnId="{02A7220F-D976-4A02-8D9E-2BAA1B1DF412}">
      <dgm:prSet/>
      <dgm:spPr/>
      <dgm:t>
        <a:bodyPr/>
        <a:lstStyle/>
        <a:p>
          <a:endParaRPr lang="en-US" sz="1400">
            <a:latin typeface="Time new roman"/>
          </a:endParaRPr>
        </a:p>
      </dgm:t>
    </dgm:pt>
    <dgm:pt modelId="{BFBAF0FC-AEBD-43F5-A309-96DC0078F002}" type="sibTrans" cxnId="{79589A9B-2D63-4288-9948-1C68619C87FA}">
      <dgm:prSet/>
      <dgm:spPr/>
      <dgm:t>
        <a:bodyPr/>
        <a:lstStyle/>
        <a:p>
          <a:endParaRPr lang="en-US" sz="1400">
            <a:latin typeface="Time new roman"/>
          </a:endParaRPr>
        </a:p>
      </dgm:t>
    </dgm:pt>
    <dgm:pt modelId="{6624BDD1-CF6A-4BD2-B77E-5C40C5E0B695}" type="parTrans" cxnId="{79589A9B-2D63-4288-9948-1C68619C87FA}">
      <dgm:prSet/>
      <dgm:spPr/>
      <dgm:t>
        <a:bodyPr/>
        <a:lstStyle/>
        <a:p>
          <a:endParaRPr lang="en-US" sz="1400">
            <a:latin typeface="Time new roman"/>
          </a:endParaRPr>
        </a:p>
      </dgm:t>
    </dgm:pt>
    <dgm:pt modelId="{B1226329-9CB1-451C-84CB-1FB764126B11}" type="pres">
      <dgm:prSet presAssocID="{22855312-D01C-4985-A410-A42437494764}" presName="linearFlow" presStyleCnt="0">
        <dgm:presLayoutVars>
          <dgm:dir/>
          <dgm:animLvl val="lvl"/>
          <dgm:resizeHandles val="exact"/>
        </dgm:presLayoutVars>
      </dgm:prSet>
      <dgm:spPr/>
      <dgm:t>
        <a:bodyPr/>
        <a:lstStyle/>
        <a:p>
          <a:endParaRPr lang="en-US"/>
        </a:p>
      </dgm:t>
    </dgm:pt>
    <dgm:pt modelId="{E573FC40-4E5C-4602-AD27-FFCA66C0F84B}" type="pres">
      <dgm:prSet presAssocID="{C708BB64-8F91-4C8C-B745-FB2A69FB8DF2}" presName="composite" presStyleCnt="0"/>
      <dgm:spPr/>
    </dgm:pt>
    <dgm:pt modelId="{37743962-174D-4DB1-BC81-E7ED70FBF8E7}" type="pres">
      <dgm:prSet presAssocID="{C708BB64-8F91-4C8C-B745-FB2A69FB8DF2}" presName="parentText" presStyleLbl="alignNode1" presStyleIdx="0" presStyleCnt="7" custLinFactNeighborY="-13624">
        <dgm:presLayoutVars>
          <dgm:chMax val="1"/>
          <dgm:bulletEnabled val="1"/>
        </dgm:presLayoutVars>
      </dgm:prSet>
      <dgm:spPr/>
      <dgm:t>
        <a:bodyPr/>
        <a:lstStyle/>
        <a:p>
          <a:endParaRPr lang="en-US"/>
        </a:p>
      </dgm:t>
    </dgm:pt>
    <dgm:pt modelId="{04A787C1-0E5C-4A0D-A645-B18ED9B9F62D}" type="pres">
      <dgm:prSet presAssocID="{C708BB64-8F91-4C8C-B745-FB2A69FB8DF2}" presName="descendantText" presStyleLbl="alignAcc1" presStyleIdx="0" presStyleCnt="7" custLinFactNeighborY="-20960">
        <dgm:presLayoutVars>
          <dgm:bulletEnabled val="1"/>
        </dgm:presLayoutVars>
      </dgm:prSet>
      <dgm:spPr/>
      <dgm:t>
        <a:bodyPr/>
        <a:lstStyle/>
        <a:p>
          <a:endParaRPr lang="en-US"/>
        </a:p>
      </dgm:t>
    </dgm:pt>
    <dgm:pt modelId="{D60FA8B0-5F10-473F-A99A-5050963B21D0}" type="pres">
      <dgm:prSet presAssocID="{9C33B308-1DE1-494D-B640-32930F1333E7}" presName="sp" presStyleCnt="0"/>
      <dgm:spPr/>
    </dgm:pt>
    <dgm:pt modelId="{F7DC3670-03A7-4FED-9798-39139B4610A8}" type="pres">
      <dgm:prSet presAssocID="{E3AFFA4A-4031-486B-AA8D-9B58A6D4B572}" presName="composite" presStyleCnt="0"/>
      <dgm:spPr/>
    </dgm:pt>
    <dgm:pt modelId="{91FE5058-62F6-4FDE-A0ED-426E71BE9E10}" type="pres">
      <dgm:prSet presAssocID="{E3AFFA4A-4031-486B-AA8D-9B58A6D4B572}" presName="parentText" presStyleLbl="alignNode1" presStyleIdx="1" presStyleCnt="7" custLinFactNeighborY="-8458">
        <dgm:presLayoutVars>
          <dgm:chMax val="1"/>
          <dgm:bulletEnabled val="1"/>
        </dgm:presLayoutVars>
      </dgm:prSet>
      <dgm:spPr/>
      <dgm:t>
        <a:bodyPr/>
        <a:lstStyle/>
        <a:p>
          <a:endParaRPr lang="en-US"/>
        </a:p>
      </dgm:t>
    </dgm:pt>
    <dgm:pt modelId="{0C9D2030-6594-4505-98DC-4E8A25D8AA5B}" type="pres">
      <dgm:prSet presAssocID="{E3AFFA4A-4031-486B-AA8D-9B58A6D4B572}" presName="descendantText" presStyleLbl="alignAcc1" presStyleIdx="1" presStyleCnt="7" custScaleY="131058" custLinFactNeighborY="-14466">
        <dgm:presLayoutVars>
          <dgm:bulletEnabled val="1"/>
        </dgm:presLayoutVars>
      </dgm:prSet>
      <dgm:spPr/>
      <dgm:t>
        <a:bodyPr/>
        <a:lstStyle/>
        <a:p>
          <a:endParaRPr lang="en-US"/>
        </a:p>
      </dgm:t>
    </dgm:pt>
    <dgm:pt modelId="{EDBA4784-85AC-4477-84BA-F2833422C29E}" type="pres">
      <dgm:prSet presAssocID="{A2257F4B-C849-4428-BA59-A584104EE42A}" presName="sp" presStyleCnt="0"/>
      <dgm:spPr/>
    </dgm:pt>
    <dgm:pt modelId="{346901FE-3301-4173-AEC9-1754C39F713F}" type="pres">
      <dgm:prSet presAssocID="{DF021828-747B-4EB3-AADF-5CA76B6572FE}" presName="composite" presStyleCnt="0"/>
      <dgm:spPr/>
    </dgm:pt>
    <dgm:pt modelId="{069011F7-3516-4D52-8732-FEDCB71F5C3B}" type="pres">
      <dgm:prSet presAssocID="{DF021828-747B-4EB3-AADF-5CA76B6572FE}" presName="parentText" presStyleLbl="alignNode1" presStyleIdx="2" presStyleCnt="7" custLinFactNeighborY="-4134">
        <dgm:presLayoutVars>
          <dgm:chMax val="1"/>
          <dgm:bulletEnabled val="1"/>
        </dgm:presLayoutVars>
      </dgm:prSet>
      <dgm:spPr/>
      <dgm:t>
        <a:bodyPr/>
        <a:lstStyle/>
        <a:p>
          <a:endParaRPr lang="en-US"/>
        </a:p>
      </dgm:t>
    </dgm:pt>
    <dgm:pt modelId="{817BD1AD-03D7-4BB4-9D04-E4B8BA12D5F0}" type="pres">
      <dgm:prSet presAssocID="{DF021828-747B-4EB3-AADF-5CA76B6572FE}" presName="descendantText" presStyleLbl="alignAcc1" presStyleIdx="2" presStyleCnt="7" custScaleY="116484" custLinFactNeighborY="-6361">
        <dgm:presLayoutVars>
          <dgm:bulletEnabled val="1"/>
        </dgm:presLayoutVars>
      </dgm:prSet>
      <dgm:spPr/>
      <dgm:t>
        <a:bodyPr/>
        <a:lstStyle/>
        <a:p>
          <a:endParaRPr lang="en-US"/>
        </a:p>
      </dgm:t>
    </dgm:pt>
    <dgm:pt modelId="{4992813E-C6C1-4A76-AD30-B61212B6F2BE}" type="pres">
      <dgm:prSet presAssocID="{3A71C14C-E47A-4D20-AC9A-844F5C269CDC}" presName="sp" presStyleCnt="0"/>
      <dgm:spPr/>
    </dgm:pt>
    <dgm:pt modelId="{6420C78D-1189-402C-AA1C-8ADFAF769309}" type="pres">
      <dgm:prSet presAssocID="{22661DB2-9375-4149-9E22-5349BBE0BFB3}" presName="composite" presStyleCnt="0"/>
      <dgm:spPr/>
    </dgm:pt>
    <dgm:pt modelId="{CD7AADE8-49AC-41BB-9250-865801FA2FB4}" type="pres">
      <dgm:prSet presAssocID="{22661DB2-9375-4149-9E22-5349BBE0BFB3}" presName="parentText" presStyleLbl="alignNode1" presStyleIdx="3" presStyleCnt="7" custLinFactNeighborY="-9013">
        <dgm:presLayoutVars>
          <dgm:chMax val="1"/>
          <dgm:bulletEnabled val="1"/>
        </dgm:presLayoutVars>
      </dgm:prSet>
      <dgm:spPr/>
      <dgm:t>
        <a:bodyPr/>
        <a:lstStyle/>
        <a:p>
          <a:endParaRPr lang="en-US"/>
        </a:p>
      </dgm:t>
    </dgm:pt>
    <dgm:pt modelId="{D1D5889C-C5DE-4C2E-80CE-8FCD8F918617}" type="pres">
      <dgm:prSet presAssocID="{22661DB2-9375-4149-9E22-5349BBE0BFB3}" presName="descendantText" presStyleLbl="alignAcc1" presStyleIdx="3" presStyleCnt="7" custLinFactNeighborY="-13865">
        <dgm:presLayoutVars>
          <dgm:bulletEnabled val="1"/>
        </dgm:presLayoutVars>
      </dgm:prSet>
      <dgm:spPr/>
      <dgm:t>
        <a:bodyPr/>
        <a:lstStyle/>
        <a:p>
          <a:endParaRPr lang="en-US"/>
        </a:p>
      </dgm:t>
    </dgm:pt>
    <dgm:pt modelId="{D08AB07C-715C-4CB6-845F-4DFE90BC3695}" type="pres">
      <dgm:prSet presAssocID="{0CD93BCD-2A16-420F-B6B1-3DC60EA9104A}" presName="sp" presStyleCnt="0"/>
      <dgm:spPr/>
    </dgm:pt>
    <dgm:pt modelId="{B4BB9B2C-D4C7-4F44-9EEB-0BBE1797ED49}" type="pres">
      <dgm:prSet presAssocID="{864C0DF3-9903-4F0F-B417-5E2DEAC785F7}" presName="composite" presStyleCnt="0"/>
      <dgm:spPr/>
    </dgm:pt>
    <dgm:pt modelId="{2BA6DDCC-8B32-49CD-83E2-8FE8C4A845D7}" type="pres">
      <dgm:prSet presAssocID="{864C0DF3-9903-4F0F-B417-5E2DEAC785F7}" presName="parentText" presStyleLbl="alignNode1" presStyleIdx="4" presStyleCnt="7" custLinFactNeighborY="-10562">
        <dgm:presLayoutVars>
          <dgm:chMax val="1"/>
          <dgm:bulletEnabled val="1"/>
        </dgm:presLayoutVars>
      </dgm:prSet>
      <dgm:spPr/>
      <dgm:t>
        <a:bodyPr/>
        <a:lstStyle/>
        <a:p>
          <a:endParaRPr lang="en-US"/>
        </a:p>
      </dgm:t>
    </dgm:pt>
    <dgm:pt modelId="{9F4C6622-9A1C-46E6-A7C6-F589365E0F7D}" type="pres">
      <dgm:prSet presAssocID="{864C0DF3-9903-4F0F-B417-5E2DEAC785F7}" presName="descendantText" presStyleLbl="alignAcc1" presStyleIdx="4" presStyleCnt="7" custLinFactNeighborX="-643" custLinFactNeighborY="-12809">
        <dgm:presLayoutVars>
          <dgm:bulletEnabled val="1"/>
        </dgm:presLayoutVars>
      </dgm:prSet>
      <dgm:spPr/>
      <dgm:t>
        <a:bodyPr/>
        <a:lstStyle/>
        <a:p>
          <a:endParaRPr lang="en-US"/>
        </a:p>
      </dgm:t>
    </dgm:pt>
    <dgm:pt modelId="{26054DDC-10C6-4F70-928A-F431AC744F53}" type="pres">
      <dgm:prSet presAssocID="{577FB001-7F79-4240-B556-A45E694D2A24}" presName="sp" presStyleCnt="0"/>
      <dgm:spPr/>
    </dgm:pt>
    <dgm:pt modelId="{458178B2-F145-4035-A894-D624CE9ED1B9}" type="pres">
      <dgm:prSet presAssocID="{DDBD54AD-ACC0-4DA7-AD50-3CE545FC8FBF}" presName="composite" presStyleCnt="0"/>
      <dgm:spPr/>
    </dgm:pt>
    <dgm:pt modelId="{3E874C85-B551-4CCC-9E70-A812AA8ADF02}" type="pres">
      <dgm:prSet presAssocID="{DDBD54AD-ACC0-4DA7-AD50-3CE545FC8FBF}" presName="parentText" presStyleLbl="alignNode1" presStyleIdx="5" presStyleCnt="7" custLinFactNeighborY="-19852">
        <dgm:presLayoutVars>
          <dgm:chMax val="1"/>
          <dgm:bulletEnabled val="1"/>
        </dgm:presLayoutVars>
      </dgm:prSet>
      <dgm:spPr/>
      <dgm:t>
        <a:bodyPr/>
        <a:lstStyle/>
        <a:p>
          <a:endParaRPr lang="en-US"/>
        </a:p>
      </dgm:t>
    </dgm:pt>
    <dgm:pt modelId="{318BBA58-0F86-4B2D-9835-5D5678A358C5}" type="pres">
      <dgm:prSet presAssocID="{DDBD54AD-ACC0-4DA7-AD50-3CE545FC8FBF}" presName="descendantText" presStyleLbl="alignAcc1" presStyleIdx="5" presStyleCnt="7" custLinFactNeighborX="-768" custLinFactNeighborY="-20943">
        <dgm:presLayoutVars>
          <dgm:bulletEnabled val="1"/>
        </dgm:presLayoutVars>
      </dgm:prSet>
      <dgm:spPr/>
      <dgm:t>
        <a:bodyPr/>
        <a:lstStyle/>
        <a:p>
          <a:endParaRPr lang="en-US"/>
        </a:p>
      </dgm:t>
    </dgm:pt>
    <dgm:pt modelId="{78E29882-A04D-446F-A26A-0AAA58076AD9}" type="pres">
      <dgm:prSet presAssocID="{B35306FD-EE37-4F07-A308-41AE5E6CBBB9}" presName="sp" presStyleCnt="0"/>
      <dgm:spPr/>
    </dgm:pt>
    <dgm:pt modelId="{9C2B0A63-15FC-4C82-BEE9-D7C73C96B192}" type="pres">
      <dgm:prSet presAssocID="{4FB3D0C2-CD68-4CBD-9614-EAA0629C07D6}" presName="composite" presStyleCnt="0"/>
      <dgm:spPr/>
    </dgm:pt>
    <dgm:pt modelId="{29647D11-05E3-4BBC-AC87-B4E64B9B5E89}" type="pres">
      <dgm:prSet presAssocID="{4FB3D0C2-CD68-4CBD-9614-EAA0629C07D6}" presName="parentText" presStyleLbl="alignNode1" presStyleIdx="6" presStyleCnt="7" custLinFactNeighborY="-17660">
        <dgm:presLayoutVars>
          <dgm:chMax val="1"/>
          <dgm:bulletEnabled val="1"/>
        </dgm:presLayoutVars>
      </dgm:prSet>
      <dgm:spPr/>
      <dgm:t>
        <a:bodyPr/>
        <a:lstStyle/>
        <a:p>
          <a:endParaRPr lang="en-US"/>
        </a:p>
      </dgm:t>
    </dgm:pt>
    <dgm:pt modelId="{F5F06BC7-6A4D-4DB5-8932-4B54C5668A16}" type="pres">
      <dgm:prSet presAssocID="{4FB3D0C2-CD68-4CBD-9614-EAA0629C07D6}" presName="descendantText" presStyleLbl="alignAcc1" presStyleIdx="6" presStyleCnt="7" custLinFactNeighborX="476" custLinFactNeighborY="-29077">
        <dgm:presLayoutVars>
          <dgm:bulletEnabled val="1"/>
        </dgm:presLayoutVars>
      </dgm:prSet>
      <dgm:spPr/>
      <dgm:t>
        <a:bodyPr/>
        <a:lstStyle/>
        <a:p>
          <a:endParaRPr lang="en-US"/>
        </a:p>
      </dgm:t>
    </dgm:pt>
  </dgm:ptLst>
  <dgm:cxnLst>
    <dgm:cxn modelId="{D18789AD-7540-4337-87FC-61F831232F84}" type="presOf" srcId="{E94B4F6B-8D9F-4431-BD98-0E918391B3F2}" destId="{D1D5889C-C5DE-4C2E-80CE-8FCD8F918617}" srcOrd="0" destOrd="0" presId="urn:microsoft.com/office/officeart/2005/8/layout/chevron2"/>
    <dgm:cxn modelId="{9FC009D2-A910-49A5-8735-A95D4667E853}" srcId="{DDBD54AD-ACC0-4DA7-AD50-3CE545FC8FBF}" destId="{4CEC10D2-436F-4041-AEB8-F7B913EC7CA1}" srcOrd="0" destOrd="0" parTransId="{452AFD38-196F-4BB3-AFC0-054E70CAD153}" sibTransId="{FE011B18-3497-40D5-9AB0-489F0CEAD121}"/>
    <dgm:cxn modelId="{1147CA9F-FA92-4338-AF17-7FC2BB3A3734}" type="presOf" srcId="{DF021828-747B-4EB3-AADF-5CA76B6572FE}" destId="{069011F7-3516-4D52-8732-FEDCB71F5C3B}" srcOrd="0" destOrd="0" presId="urn:microsoft.com/office/officeart/2005/8/layout/chevron2"/>
    <dgm:cxn modelId="{840F35F9-3EFC-42C1-8211-ED5FC46A846B}" type="presOf" srcId="{4FB3D0C2-CD68-4CBD-9614-EAA0629C07D6}" destId="{29647D11-05E3-4BBC-AC87-B4E64B9B5E89}" srcOrd="0" destOrd="0" presId="urn:microsoft.com/office/officeart/2005/8/layout/chevron2"/>
    <dgm:cxn modelId="{A25EADD3-DD4D-4E58-B225-5D2792EE1AD5}" type="presOf" srcId="{EC3CE191-7263-440E-9D67-0FFEAAE41044}" destId="{0C9D2030-6594-4505-98DC-4E8A25D8AA5B}" srcOrd="0" destOrd="0" presId="urn:microsoft.com/office/officeart/2005/8/layout/chevron2"/>
    <dgm:cxn modelId="{02A7220F-D976-4A02-8D9E-2BAA1B1DF412}" srcId="{22855312-D01C-4985-A410-A42437494764}" destId="{DF021828-747B-4EB3-AADF-5CA76B6572FE}" srcOrd="2" destOrd="0" parTransId="{34767137-BAC7-471A-970B-4653CBCAE7C6}" sibTransId="{3A71C14C-E47A-4D20-AC9A-844F5C269CDC}"/>
    <dgm:cxn modelId="{3C8F357C-6BBB-4041-9910-C2F8E79F2E00}" srcId="{22661DB2-9375-4149-9E22-5349BBE0BFB3}" destId="{E94B4F6B-8D9F-4431-BD98-0E918391B3F2}" srcOrd="0" destOrd="0" parTransId="{3CB9792E-2B7A-4C31-AD20-72E533284967}" sibTransId="{D8ABAEB1-5906-4285-96F1-1F81A636279F}"/>
    <dgm:cxn modelId="{8DFAE4E5-3F30-4E42-AD6F-43955BAC5FEB}" type="presOf" srcId="{76728A62-C9DD-4EB9-8985-2718A42D5683}" destId="{9F4C6622-9A1C-46E6-A7C6-F589365E0F7D}" srcOrd="0" destOrd="0" presId="urn:microsoft.com/office/officeart/2005/8/layout/chevron2"/>
    <dgm:cxn modelId="{246BA0A6-D2D9-49A1-B08F-C874E0663EC5}" srcId="{4FB3D0C2-CD68-4CBD-9614-EAA0629C07D6}" destId="{0D048BA5-274C-4A4B-A8B7-F641E41C3C81}" srcOrd="0" destOrd="0" parTransId="{158F4275-D328-46FD-8632-80AFE0BA9515}" sibTransId="{792A1E3E-E91E-4652-9356-ED7E118596D2}"/>
    <dgm:cxn modelId="{212C7CA8-F383-47EE-9720-17AC0B43A345}" type="presOf" srcId="{22661DB2-9375-4149-9E22-5349BBE0BFB3}" destId="{CD7AADE8-49AC-41BB-9250-865801FA2FB4}" srcOrd="0" destOrd="0" presId="urn:microsoft.com/office/officeart/2005/8/layout/chevron2"/>
    <dgm:cxn modelId="{8A202C4E-CD72-4129-B6DE-5370A5D3237B}" srcId="{22855312-D01C-4985-A410-A42437494764}" destId="{22661DB2-9375-4149-9E22-5349BBE0BFB3}" srcOrd="3" destOrd="0" parTransId="{F5E747B5-D9BA-4AD0-B126-86D5C27DF954}" sibTransId="{0CD93BCD-2A16-420F-B6B1-3DC60EA9104A}"/>
    <dgm:cxn modelId="{F4DBA0BF-35E0-4B86-8F5E-2CE6E9B75D18}" srcId="{864C0DF3-9903-4F0F-B417-5E2DEAC785F7}" destId="{76728A62-C9DD-4EB9-8985-2718A42D5683}" srcOrd="0" destOrd="0" parTransId="{F61FD99B-1170-4DCB-AEA8-4057C49CEA83}" sibTransId="{34FFDC84-4695-418A-A815-F45E94CBCB95}"/>
    <dgm:cxn modelId="{8E048D23-2EBC-41D9-9088-CB20E284C33F}" type="presOf" srcId="{D3DB93EF-BA73-462F-BB07-ECA0AA89A5E6}" destId="{04A787C1-0E5C-4A0D-A645-B18ED9B9F62D}" srcOrd="0" destOrd="0" presId="urn:microsoft.com/office/officeart/2005/8/layout/chevron2"/>
    <dgm:cxn modelId="{E9779738-1841-4802-8B75-FAE893B81654}" type="presOf" srcId="{E3AFFA4A-4031-486B-AA8D-9B58A6D4B572}" destId="{91FE5058-62F6-4FDE-A0ED-426E71BE9E10}" srcOrd="0" destOrd="0" presId="urn:microsoft.com/office/officeart/2005/8/layout/chevron2"/>
    <dgm:cxn modelId="{21546A53-CE6D-4140-AEC9-79ABA52B7EDD}" type="presOf" srcId="{864C0DF3-9903-4F0F-B417-5E2DEAC785F7}" destId="{2BA6DDCC-8B32-49CD-83E2-8FE8C4A845D7}" srcOrd="0" destOrd="0" presId="urn:microsoft.com/office/officeart/2005/8/layout/chevron2"/>
    <dgm:cxn modelId="{A3409381-5319-4341-AEFD-9237B765CA23}" srcId="{22855312-D01C-4985-A410-A42437494764}" destId="{864C0DF3-9903-4F0F-B417-5E2DEAC785F7}" srcOrd="4" destOrd="0" parTransId="{001B9505-A1C9-4C7A-A1BC-95BC8AE7C010}" sibTransId="{577FB001-7F79-4240-B556-A45E694D2A24}"/>
    <dgm:cxn modelId="{E143F6A7-686A-49A0-A045-3F02B1C5F2F6}" type="presOf" srcId="{C708BB64-8F91-4C8C-B745-FB2A69FB8DF2}" destId="{37743962-174D-4DB1-BC81-E7ED70FBF8E7}" srcOrd="0" destOrd="0" presId="urn:microsoft.com/office/officeart/2005/8/layout/chevron2"/>
    <dgm:cxn modelId="{AFD65917-6A1F-43C3-A116-3AEB34C0B174}" srcId="{22855312-D01C-4985-A410-A42437494764}" destId="{C708BB64-8F91-4C8C-B745-FB2A69FB8DF2}" srcOrd="0" destOrd="0" parTransId="{74357540-DFB9-4D43-8910-301738D9868A}" sibTransId="{9C33B308-1DE1-494D-B640-32930F1333E7}"/>
    <dgm:cxn modelId="{9F2CA061-35AA-40C6-8B07-D1742879AE63}" srcId="{C708BB64-8F91-4C8C-B745-FB2A69FB8DF2}" destId="{D3DB93EF-BA73-462F-BB07-ECA0AA89A5E6}" srcOrd="0" destOrd="0" parTransId="{BBB8BB42-0476-45F5-8992-4BB204C7F9E9}" sibTransId="{ACE6ADEA-8BAC-40C3-BDDE-88539F83C75A}"/>
    <dgm:cxn modelId="{BDB39B45-F934-4F2D-B058-82DF84116F4A}" type="presOf" srcId="{0D048BA5-274C-4A4B-A8B7-F641E41C3C81}" destId="{F5F06BC7-6A4D-4DB5-8932-4B54C5668A16}" srcOrd="0" destOrd="0" presId="urn:microsoft.com/office/officeart/2005/8/layout/chevron2"/>
    <dgm:cxn modelId="{CEFD9E54-393C-4CB2-A8B5-1D748420BAC5}" type="presOf" srcId="{48B6CC73-E98B-4ABA-B1FB-6602F1807986}" destId="{817BD1AD-03D7-4BB4-9D04-E4B8BA12D5F0}" srcOrd="0" destOrd="0" presId="urn:microsoft.com/office/officeart/2005/8/layout/chevron2"/>
    <dgm:cxn modelId="{76553974-D5C3-4E7A-9212-677BBAABD25A}" srcId="{E3AFFA4A-4031-486B-AA8D-9B58A6D4B572}" destId="{EC3CE191-7263-440E-9D67-0FFEAAE41044}" srcOrd="0" destOrd="0" parTransId="{4BE7B77D-E659-4ED2-B16B-32271D3A1E4A}" sibTransId="{B1D99001-389C-4695-A151-A0DC2D91D583}"/>
    <dgm:cxn modelId="{79589A9B-2D63-4288-9948-1C68619C87FA}" srcId="{DF021828-747B-4EB3-AADF-5CA76B6572FE}" destId="{48B6CC73-E98B-4ABA-B1FB-6602F1807986}" srcOrd="0" destOrd="0" parTransId="{6624BDD1-CF6A-4BD2-B77E-5C40C5E0B695}" sibTransId="{BFBAF0FC-AEBD-43F5-A309-96DC0078F002}"/>
    <dgm:cxn modelId="{C9401F72-B914-4622-989A-1B8157F8242F}" srcId="{22855312-D01C-4985-A410-A42437494764}" destId="{4FB3D0C2-CD68-4CBD-9614-EAA0629C07D6}" srcOrd="6" destOrd="0" parTransId="{C6650CF8-7919-48A1-ABC8-74928BD0BAE7}" sibTransId="{687408D5-6216-4E3D-AB09-FEF74796C3BE}"/>
    <dgm:cxn modelId="{693821C7-2CF4-400E-9645-5E771A5667CA}" type="presOf" srcId="{4CEC10D2-436F-4041-AEB8-F7B913EC7CA1}" destId="{318BBA58-0F86-4B2D-9835-5D5678A358C5}" srcOrd="0" destOrd="0" presId="urn:microsoft.com/office/officeart/2005/8/layout/chevron2"/>
    <dgm:cxn modelId="{7BAC2BB1-9084-4660-A465-0A102D630D6A}" type="presOf" srcId="{DDBD54AD-ACC0-4DA7-AD50-3CE545FC8FBF}" destId="{3E874C85-B551-4CCC-9E70-A812AA8ADF02}" srcOrd="0" destOrd="0" presId="urn:microsoft.com/office/officeart/2005/8/layout/chevron2"/>
    <dgm:cxn modelId="{EBBB814B-02DE-42F3-BE47-4B4EC3CED52B}" srcId="{22855312-D01C-4985-A410-A42437494764}" destId="{E3AFFA4A-4031-486B-AA8D-9B58A6D4B572}" srcOrd="1" destOrd="0" parTransId="{48DB152C-43C2-418E-BF76-D2DF0160C636}" sibTransId="{A2257F4B-C849-4428-BA59-A584104EE42A}"/>
    <dgm:cxn modelId="{6AAF2D0D-BBA2-4AB5-A29C-6D2942F7B566}" type="presOf" srcId="{22855312-D01C-4985-A410-A42437494764}" destId="{B1226329-9CB1-451C-84CB-1FB764126B11}" srcOrd="0" destOrd="0" presId="urn:microsoft.com/office/officeart/2005/8/layout/chevron2"/>
    <dgm:cxn modelId="{43991BA7-F0A0-43AA-BD60-4B3664F839B1}" srcId="{22855312-D01C-4985-A410-A42437494764}" destId="{DDBD54AD-ACC0-4DA7-AD50-3CE545FC8FBF}" srcOrd="5" destOrd="0" parTransId="{8416A49F-D69B-4405-AB7E-0068A9B74F16}" sibTransId="{B35306FD-EE37-4F07-A308-41AE5E6CBBB9}"/>
    <dgm:cxn modelId="{B039603F-3918-4893-8A0C-98D2A002663B}" type="presParOf" srcId="{B1226329-9CB1-451C-84CB-1FB764126B11}" destId="{E573FC40-4E5C-4602-AD27-FFCA66C0F84B}" srcOrd="0" destOrd="0" presId="urn:microsoft.com/office/officeart/2005/8/layout/chevron2"/>
    <dgm:cxn modelId="{4F1DBE4D-10B2-442D-9E86-4CD2F7AD3FA3}" type="presParOf" srcId="{E573FC40-4E5C-4602-AD27-FFCA66C0F84B}" destId="{37743962-174D-4DB1-BC81-E7ED70FBF8E7}" srcOrd="0" destOrd="0" presId="urn:microsoft.com/office/officeart/2005/8/layout/chevron2"/>
    <dgm:cxn modelId="{FD71659E-FAEA-45FC-AF14-F177B17424D8}" type="presParOf" srcId="{E573FC40-4E5C-4602-AD27-FFCA66C0F84B}" destId="{04A787C1-0E5C-4A0D-A645-B18ED9B9F62D}" srcOrd="1" destOrd="0" presId="urn:microsoft.com/office/officeart/2005/8/layout/chevron2"/>
    <dgm:cxn modelId="{988F83C7-68B6-4005-8A64-423E7CD7B6FC}" type="presParOf" srcId="{B1226329-9CB1-451C-84CB-1FB764126B11}" destId="{D60FA8B0-5F10-473F-A99A-5050963B21D0}" srcOrd="1" destOrd="0" presId="urn:microsoft.com/office/officeart/2005/8/layout/chevron2"/>
    <dgm:cxn modelId="{DA824DEC-3714-4BF9-86F4-AFE7FAB2B04A}" type="presParOf" srcId="{B1226329-9CB1-451C-84CB-1FB764126B11}" destId="{F7DC3670-03A7-4FED-9798-39139B4610A8}" srcOrd="2" destOrd="0" presId="urn:microsoft.com/office/officeart/2005/8/layout/chevron2"/>
    <dgm:cxn modelId="{0C723211-7EDD-4A10-A3F7-404E190BEEEE}" type="presParOf" srcId="{F7DC3670-03A7-4FED-9798-39139B4610A8}" destId="{91FE5058-62F6-4FDE-A0ED-426E71BE9E10}" srcOrd="0" destOrd="0" presId="urn:microsoft.com/office/officeart/2005/8/layout/chevron2"/>
    <dgm:cxn modelId="{7C24393C-E5CB-4234-8035-1BFBB4EEA366}" type="presParOf" srcId="{F7DC3670-03A7-4FED-9798-39139B4610A8}" destId="{0C9D2030-6594-4505-98DC-4E8A25D8AA5B}" srcOrd="1" destOrd="0" presId="urn:microsoft.com/office/officeart/2005/8/layout/chevron2"/>
    <dgm:cxn modelId="{E63C8BB6-23CB-44E3-9096-D8633F9188C2}" type="presParOf" srcId="{B1226329-9CB1-451C-84CB-1FB764126B11}" destId="{EDBA4784-85AC-4477-84BA-F2833422C29E}" srcOrd="3" destOrd="0" presId="urn:microsoft.com/office/officeart/2005/8/layout/chevron2"/>
    <dgm:cxn modelId="{F758CB3C-D9FA-4FDB-8061-1ED0CB06B16F}" type="presParOf" srcId="{B1226329-9CB1-451C-84CB-1FB764126B11}" destId="{346901FE-3301-4173-AEC9-1754C39F713F}" srcOrd="4" destOrd="0" presId="urn:microsoft.com/office/officeart/2005/8/layout/chevron2"/>
    <dgm:cxn modelId="{997DB1BF-443A-4CA8-8074-A427CE4C5081}" type="presParOf" srcId="{346901FE-3301-4173-AEC9-1754C39F713F}" destId="{069011F7-3516-4D52-8732-FEDCB71F5C3B}" srcOrd="0" destOrd="0" presId="urn:microsoft.com/office/officeart/2005/8/layout/chevron2"/>
    <dgm:cxn modelId="{101EBD27-D136-4ECE-AC63-0745D9E1379B}" type="presParOf" srcId="{346901FE-3301-4173-AEC9-1754C39F713F}" destId="{817BD1AD-03D7-4BB4-9D04-E4B8BA12D5F0}" srcOrd="1" destOrd="0" presId="urn:microsoft.com/office/officeart/2005/8/layout/chevron2"/>
    <dgm:cxn modelId="{A6CBF340-0F2C-4FBE-8946-A9B6723A1803}" type="presParOf" srcId="{B1226329-9CB1-451C-84CB-1FB764126B11}" destId="{4992813E-C6C1-4A76-AD30-B61212B6F2BE}" srcOrd="5" destOrd="0" presId="urn:microsoft.com/office/officeart/2005/8/layout/chevron2"/>
    <dgm:cxn modelId="{30A9A3F0-1C67-4BED-9384-E891A7462BA9}" type="presParOf" srcId="{B1226329-9CB1-451C-84CB-1FB764126B11}" destId="{6420C78D-1189-402C-AA1C-8ADFAF769309}" srcOrd="6" destOrd="0" presId="urn:microsoft.com/office/officeart/2005/8/layout/chevron2"/>
    <dgm:cxn modelId="{703A5647-7F5A-4A68-99C2-FD04DB6485B2}" type="presParOf" srcId="{6420C78D-1189-402C-AA1C-8ADFAF769309}" destId="{CD7AADE8-49AC-41BB-9250-865801FA2FB4}" srcOrd="0" destOrd="0" presId="urn:microsoft.com/office/officeart/2005/8/layout/chevron2"/>
    <dgm:cxn modelId="{D795389B-4E93-4B99-8AAE-DF71C7EE5F15}" type="presParOf" srcId="{6420C78D-1189-402C-AA1C-8ADFAF769309}" destId="{D1D5889C-C5DE-4C2E-80CE-8FCD8F918617}" srcOrd="1" destOrd="0" presId="urn:microsoft.com/office/officeart/2005/8/layout/chevron2"/>
    <dgm:cxn modelId="{B78CDF15-CDD1-467B-854B-DDA305A82B13}" type="presParOf" srcId="{B1226329-9CB1-451C-84CB-1FB764126B11}" destId="{D08AB07C-715C-4CB6-845F-4DFE90BC3695}" srcOrd="7" destOrd="0" presId="urn:microsoft.com/office/officeart/2005/8/layout/chevron2"/>
    <dgm:cxn modelId="{C6B2B122-1DA4-43CC-8734-38E8243408D2}" type="presParOf" srcId="{B1226329-9CB1-451C-84CB-1FB764126B11}" destId="{B4BB9B2C-D4C7-4F44-9EEB-0BBE1797ED49}" srcOrd="8" destOrd="0" presId="urn:microsoft.com/office/officeart/2005/8/layout/chevron2"/>
    <dgm:cxn modelId="{201FFB9E-3794-4B1C-9070-7E1F8C1087BE}" type="presParOf" srcId="{B4BB9B2C-D4C7-4F44-9EEB-0BBE1797ED49}" destId="{2BA6DDCC-8B32-49CD-83E2-8FE8C4A845D7}" srcOrd="0" destOrd="0" presId="urn:microsoft.com/office/officeart/2005/8/layout/chevron2"/>
    <dgm:cxn modelId="{203D7937-346F-4C89-835C-A0A0870CC561}" type="presParOf" srcId="{B4BB9B2C-D4C7-4F44-9EEB-0BBE1797ED49}" destId="{9F4C6622-9A1C-46E6-A7C6-F589365E0F7D}" srcOrd="1" destOrd="0" presId="urn:microsoft.com/office/officeart/2005/8/layout/chevron2"/>
    <dgm:cxn modelId="{C4A0381E-F088-4DDD-BB22-2CA481891FDF}" type="presParOf" srcId="{B1226329-9CB1-451C-84CB-1FB764126B11}" destId="{26054DDC-10C6-4F70-928A-F431AC744F53}" srcOrd="9" destOrd="0" presId="urn:microsoft.com/office/officeart/2005/8/layout/chevron2"/>
    <dgm:cxn modelId="{EFDF0F49-DF73-4BFF-886B-6D24FBDC3A60}" type="presParOf" srcId="{B1226329-9CB1-451C-84CB-1FB764126B11}" destId="{458178B2-F145-4035-A894-D624CE9ED1B9}" srcOrd="10" destOrd="0" presId="urn:microsoft.com/office/officeart/2005/8/layout/chevron2"/>
    <dgm:cxn modelId="{C8E04EAD-A3B2-4CFA-B668-D6C5DA9BC46C}" type="presParOf" srcId="{458178B2-F145-4035-A894-D624CE9ED1B9}" destId="{3E874C85-B551-4CCC-9E70-A812AA8ADF02}" srcOrd="0" destOrd="0" presId="urn:microsoft.com/office/officeart/2005/8/layout/chevron2"/>
    <dgm:cxn modelId="{B822F6D3-21F5-474A-BB95-FE828AE8666B}" type="presParOf" srcId="{458178B2-F145-4035-A894-D624CE9ED1B9}" destId="{318BBA58-0F86-4B2D-9835-5D5678A358C5}" srcOrd="1" destOrd="0" presId="urn:microsoft.com/office/officeart/2005/8/layout/chevron2"/>
    <dgm:cxn modelId="{58F5EFD9-B6F0-40BA-BFC3-8FA16CB43A29}" type="presParOf" srcId="{B1226329-9CB1-451C-84CB-1FB764126B11}" destId="{78E29882-A04D-446F-A26A-0AAA58076AD9}" srcOrd="11" destOrd="0" presId="urn:microsoft.com/office/officeart/2005/8/layout/chevron2"/>
    <dgm:cxn modelId="{6BB92431-CD55-4F8A-829B-BCD10D54909D}" type="presParOf" srcId="{B1226329-9CB1-451C-84CB-1FB764126B11}" destId="{9C2B0A63-15FC-4C82-BEE9-D7C73C96B192}" srcOrd="12" destOrd="0" presId="urn:microsoft.com/office/officeart/2005/8/layout/chevron2"/>
    <dgm:cxn modelId="{D8A61A25-6045-4822-A0B5-9AF9B86B00D8}" type="presParOf" srcId="{9C2B0A63-15FC-4C82-BEE9-D7C73C96B192}" destId="{29647D11-05E3-4BBC-AC87-B4E64B9B5E89}" srcOrd="0" destOrd="0" presId="urn:microsoft.com/office/officeart/2005/8/layout/chevron2"/>
    <dgm:cxn modelId="{CEDD35DD-9627-4479-979F-F993818C4750}" type="presParOf" srcId="{9C2B0A63-15FC-4C82-BEE9-D7C73C96B192}" destId="{F5F06BC7-6A4D-4DB5-8932-4B54C5668A16}" srcOrd="1" destOrd="0" presId="urn:microsoft.com/office/officeart/2005/8/layout/chevron2"/>
  </dgm:cxnLst>
  <dgm:bg/>
  <dgm:whole>
    <a:ln>
      <a:noFill/>
    </a:ln>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743962-174D-4DB1-BC81-E7ED70FBF8E7}">
      <dsp:nvSpPr>
        <dsp:cNvPr id="0" name=""/>
        <dsp:cNvSpPr/>
      </dsp:nvSpPr>
      <dsp:spPr>
        <a:xfrm rot="5400000">
          <a:off x="-159066" y="159066"/>
          <a:ext cx="1060442" cy="742309"/>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latin typeface="Time new roman"/>
            </a:rPr>
            <a:t>1</a:t>
          </a:r>
          <a:endParaRPr lang="en-US" sz="1400" kern="1200" dirty="0">
            <a:latin typeface="Time new roman"/>
          </a:endParaRPr>
        </a:p>
      </dsp:txBody>
      <dsp:txXfrm rot="-5400000">
        <a:off x="1" y="371155"/>
        <a:ext cx="742309" cy="318133"/>
      </dsp:txXfrm>
    </dsp:sp>
    <dsp:sp modelId="{04A787C1-0E5C-4A0D-A645-B18ED9B9F62D}">
      <dsp:nvSpPr>
        <dsp:cNvPr id="0" name=""/>
        <dsp:cNvSpPr/>
      </dsp:nvSpPr>
      <dsp:spPr>
        <a:xfrm rot="5400000">
          <a:off x="3303111" y="-2560801"/>
          <a:ext cx="689287" cy="5810890"/>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r>
            <a:rPr lang="en-US" sz="1400" kern="1200" dirty="0" err="1" smtClean="0">
              <a:latin typeface="Time new roman"/>
            </a:rPr>
            <a:t>Khởi</a:t>
          </a:r>
          <a:r>
            <a:rPr lang="en-US" sz="1400" kern="1200" dirty="0" smtClean="0">
              <a:latin typeface="Time new roman"/>
            </a:rPr>
            <a:t> </a:t>
          </a:r>
          <a:r>
            <a:rPr lang="en-US" sz="1400" kern="1200" dirty="0" err="1" smtClean="0">
              <a:latin typeface="Time new roman"/>
            </a:rPr>
            <a:t>công</a:t>
          </a:r>
          <a:r>
            <a:rPr lang="en-US" sz="1400" kern="1200" dirty="0" smtClean="0">
              <a:latin typeface="Time new roman"/>
            </a:rPr>
            <a:t> </a:t>
          </a:r>
          <a:r>
            <a:rPr lang="en-US" sz="1400" kern="1200" dirty="0" err="1" smtClean="0">
              <a:latin typeface="Time new roman"/>
            </a:rPr>
            <a:t>xây</a:t>
          </a:r>
          <a:r>
            <a:rPr lang="en-US" sz="1400" kern="1200" dirty="0" smtClean="0">
              <a:latin typeface="Time new roman"/>
            </a:rPr>
            <a:t> </a:t>
          </a:r>
          <a:r>
            <a:rPr lang="en-US" sz="1400" kern="1200" dirty="0" err="1" smtClean="0">
              <a:latin typeface="Time new roman"/>
            </a:rPr>
            <a:t>dựng</a:t>
          </a:r>
          <a:r>
            <a:rPr lang="en-US" sz="1400" kern="1200" dirty="0" smtClean="0">
              <a:latin typeface="Time new roman"/>
            </a:rPr>
            <a:t> </a:t>
          </a:r>
          <a:r>
            <a:rPr lang="en-US" sz="1400" kern="1200" dirty="0" err="1" smtClean="0">
              <a:latin typeface="Time new roman"/>
            </a:rPr>
            <a:t>sân</a:t>
          </a:r>
          <a:r>
            <a:rPr lang="en-US" sz="1400" kern="1200" dirty="0" smtClean="0">
              <a:latin typeface="Time new roman"/>
            </a:rPr>
            <a:t> </a:t>
          </a:r>
          <a:r>
            <a:rPr lang="en-US" sz="1400" kern="1200" dirty="0" err="1" smtClean="0">
              <a:latin typeface="Time new roman"/>
            </a:rPr>
            <a:t>bóng</a:t>
          </a:r>
          <a:r>
            <a:rPr lang="en-US" sz="1400" kern="1200" dirty="0" smtClean="0">
              <a:latin typeface="Time new roman"/>
            </a:rPr>
            <a:t> </a:t>
          </a:r>
          <a:r>
            <a:rPr lang="en-US" sz="1400" kern="1200" dirty="0" err="1" smtClean="0">
              <a:latin typeface="Time new roman"/>
            </a:rPr>
            <a:t>đá</a:t>
          </a:r>
          <a:r>
            <a:rPr lang="en-US" sz="1400" kern="1200" dirty="0" smtClean="0">
              <a:latin typeface="Time new roman"/>
            </a:rPr>
            <a:t> mini </a:t>
          </a:r>
          <a:r>
            <a:rPr lang="en-US" sz="1400" kern="1200" dirty="0" err="1" smtClean="0">
              <a:latin typeface="Time new roman"/>
            </a:rPr>
            <a:t>nhân</a:t>
          </a:r>
          <a:r>
            <a:rPr lang="en-US" sz="1400" kern="1200" dirty="0" smtClean="0">
              <a:latin typeface="Time new roman"/>
            </a:rPr>
            <a:t> </a:t>
          </a:r>
          <a:r>
            <a:rPr lang="en-US" sz="1400" kern="1200" dirty="0" err="1" smtClean="0">
              <a:latin typeface="Time new roman"/>
            </a:rPr>
            <a:t>tạo</a:t>
          </a:r>
          <a:r>
            <a:rPr lang="en-US" sz="1400" kern="1200" dirty="0" smtClean="0">
              <a:latin typeface="Time new roman"/>
            </a:rPr>
            <a:t> </a:t>
          </a:r>
          <a:r>
            <a:rPr lang="en-US" sz="1400" kern="1200" dirty="0" err="1" smtClean="0">
              <a:latin typeface="Time new roman"/>
            </a:rPr>
            <a:t>tại</a:t>
          </a:r>
          <a:r>
            <a:rPr lang="en-US" sz="1400" kern="1200" dirty="0" smtClean="0">
              <a:latin typeface="Time new roman"/>
            </a:rPr>
            <a:t> </a:t>
          </a:r>
          <a:r>
            <a:rPr lang="en-US" sz="1400" kern="1200" dirty="0" err="1" smtClean="0">
              <a:latin typeface="Time new roman"/>
            </a:rPr>
            <a:t>huyện</a:t>
          </a:r>
          <a:r>
            <a:rPr lang="en-US" sz="1400" kern="1200" dirty="0" smtClean="0">
              <a:latin typeface="Time new roman"/>
            </a:rPr>
            <a:t> </a:t>
          </a:r>
          <a:r>
            <a:rPr lang="en-US" sz="1400" kern="1200" dirty="0" err="1" smtClean="0">
              <a:latin typeface="Time new roman"/>
            </a:rPr>
            <a:t>Tây</a:t>
          </a:r>
          <a:r>
            <a:rPr lang="en-US" sz="1400" kern="1200" dirty="0" smtClean="0">
              <a:latin typeface="Time new roman"/>
            </a:rPr>
            <a:t> </a:t>
          </a:r>
          <a:r>
            <a:rPr lang="en-US" sz="1400" kern="1200" dirty="0" err="1" smtClean="0">
              <a:latin typeface="Time new roman"/>
            </a:rPr>
            <a:t>Sơn</a:t>
          </a:r>
          <a:r>
            <a:rPr lang="en-US" sz="1400" kern="1200" dirty="0" smtClean="0">
              <a:latin typeface="Time new roman"/>
            </a:rPr>
            <a:t> </a:t>
          </a:r>
          <a:r>
            <a:rPr lang="en-US" sz="1400" kern="1200" dirty="0" err="1" smtClean="0">
              <a:latin typeface="Time new roman"/>
            </a:rPr>
            <a:t>và</a:t>
          </a:r>
          <a:r>
            <a:rPr lang="en-US" sz="1400" kern="1200" dirty="0" smtClean="0">
              <a:latin typeface="Time new roman"/>
            </a:rPr>
            <a:t> </a:t>
          </a:r>
          <a:r>
            <a:rPr lang="en-US" sz="1400" kern="1200" dirty="0" err="1" smtClean="0">
              <a:latin typeface="Time new roman"/>
            </a:rPr>
            <a:t>nhận</a:t>
          </a:r>
          <a:r>
            <a:rPr lang="en-US" sz="1400" kern="1200" dirty="0" smtClean="0">
              <a:latin typeface="Time new roman"/>
            </a:rPr>
            <a:t> 50 </a:t>
          </a:r>
          <a:r>
            <a:rPr lang="en-US" sz="1400" kern="1200" dirty="0" err="1" smtClean="0">
              <a:latin typeface="Time new roman"/>
            </a:rPr>
            <a:t>máy</a:t>
          </a:r>
          <a:r>
            <a:rPr lang="en-US" sz="1400" kern="1200" dirty="0" smtClean="0">
              <a:latin typeface="Time new roman"/>
            </a:rPr>
            <a:t> </a:t>
          </a:r>
          <a:r>
            <a:rPr lang="en-US" sz="1400" kern="1200" dirty="0" err="1" smtClean="0">
              <a:latin typeface="Time new roman"/>
            </a:rPr>
            <a:t>tính</a:t>
          </a:r>
          <a:r>
            <a:rPr lang="en-US" sz="1400" kern="1200" dirty="0" smtClean="0">
              <a:latin typeface="Time new roman"/>
            </a:rPr>
            <a:t> </a:t>
          </a:r>
          <a:r>
            <a:rPr lang="en-US" sz="1400" kern="1200" dirty="0" err="1" smtClean="0">
              <a:latin typeface="Time new roman"/>
            </a:rPr>
            <a:t>phục</a:t>
          </a:r>
          <a:r>
            <a:rPr lang="en-US" sz="1400" kern="1200" dirty="0" smtClean="0">
              <a:latin typeface="Time new roman"/>
            </a:rPr>
            <a:t> </a:t>
          </a:r>
          <a:r>
            <a:rPr lang="en-US" sz="1400" kern="1200" dirty="0" err="1" smtClean="0">
              <a:latin typeface="Time new roman"/>
            </a:rPr>
            <a:t>vụ</a:t>
          </a:r>
          <a:r>
            <a:rPr lang="en-US" sz="1400" kern="1200" dirty="0" smtClean="0">
              <a:latin typeface="Time new roman"/>
            </a:rPr>
            <a:t> </a:t>
          </a:r>
          <a:r>
            <a:rPr lang="en-US" sz="1400" kern="1200" dirty="0" err="1" smtClean="0">
              <a:latin typeface="Time new roman"/>
            </a:rPr>
            <a:t>Đề</a:t>
          </a:r>
          <a:r>
            <a:rPr lang="en-US" sz="1400" kern="1200" dirty="0" smtClean="0">
              <a:latin typeface="Time new roman"/>
            </a:rPr>
            <a:t> </a:t>
          </a:r>
          <a:r>
            <a:rPr lang="en-US" sz="1400" kern="1200" dirty="0" err="1" smtClean="0">
              <a:latin typeface="Time new roman"/>
            </a:rPr>
            <a:t>án</a:t>
          </a:r>
          <a:r>
            <a:rPr lang="en-US" sz="1400" kern="1200" dirty="0" smtClean="0">
              <a:latin typeface="Time new roman"/>
            </a:rPr>
            <a:t> </a:t>
          </a:r>
          <a:r>
            <a:rPr lang="en-US" sz="1400" kern="1200" dirty="0" err="1" smtClean="0">
              <a:latin typeface="Time new roman"/>
            </a:rPr>
            <a:t>quản</a:t>
          </a:r>
          <a:r>
            <a:rPr lang="en-US" sz="1400" kern="1200" dirty="0" smtClean="0">
              <a:latin typeface="Time new roman"/>
            </a:rPr>
            <a:t> </a:t>
          </a:r>
          <a:r>
            <a:rPr lang="en-US" sz="1400" kern="1200" dirty="0" err="1" smtClean="0">
              <a:latin typeface="Time new roman"/>
            </a:rPr>
            <a:t>lý</a:t>
          </a:r>
          <a:r>
            <a:rPr lang="en-US" sz="1400" kern="1200" dirty="0" smtClean="0">
              <a:latin typeface="Time new roman"/>
            </a:rPr>
            <a:t> </a:t>
          </a:r>
          <a:r>
            <a:rPr lang="en-US" sz="1400" kern="1200" dirty="0" err="1" smtClean="0">
              <a:latin typeface="Time new roman"/>
            </a:rPr>
            <a:t>đoàn</a:t>
          </a:r>
          <a:r>
            <a:rPr lang="en-US" sz="1400" kern="1200" dirty="0" smtClean="0">
              <a:latin typeface="Time new roman"/>
            </a:rPr>
            <a:t> </a:t>
          </a:r>
          <a:r>
            <a:rPr lang="en-US" sz="1400" kern="1200" dirty="0" err="1" smtClean="0">
              <a:latin typeface="Time new roman"/>
            </a:rPr>
            <a:t>viên</a:t>
          </a:r>
          <a:r>
            <a:rPr lang="en-US" sz="1400" kern="1200" dirty="0" smtClean="0">
              <a:latin typeface="Time new roman"/>
            </a:rPr>
            <a:t> </a:t>
          </a:r>
          <a:r>
            <a:rPr lang="en-US" sz="1400" b="1" kern="1200" dirty="0" smtClean="0">
              <a:latin typeface="Time new roman"/>
            </a:rPr>
            <a:t>(9/10)</a:t>
          </a:r>
          <a:r>
            <a:rPr lang="en-US" sz="1400" i="1" kern="1200" dirty="0" smtClean="0">
              <a:latin typeface="Time new roman"/>
            </a:rPr>
            <a:t>.</a:t>
          </a:r>
          <a:endParaRPr lang="en-US" sz="1400" kern="1200" baseline="0" dirty="0">
            <a:latin typeface="Time new roman"/>
            <a:cs typeface="Times New Roman" pitchFamily="18" charset="0"/>
          </a:endParaRPr>
        </a:p>
      </dsp:txBody>
      <dsp:txXfrm rot="-5400000">
        <a:off x="742310" y="33648"/>
        <a:ext cx="5777242" cy="621991"/>
      </dsp:txXfrm>
    </dsp:sp>
    <dsp:sp modelId="{91FE5058-62F6-4FDE-A0ED-426E71BE9E10}">
      <dsp:nvSpPr>
        <dsp:cNvPr id="0" name=""/>
        <dsp:cNvSpPr/>
      </dsp:nvSpPr>
      <dsp:spPr>
        <a:xfrm rot="5400000">
          <a:off x="-159066" y="1183394"/>
          <a:ext cx="1060442" cy="742309"/>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latin typeface="Time new roman"/>
            </a:rPr>
            <a:t>2</a:t>
          </a:r>
          <a:endParaRPr lang="en-US" sz="1400" kern="1200" dirty="0">
            <a:latin typeface="Time new roman"/>
          </a:endParaRPr>
        </a:p>
      </dsp:txBody>
      <dsp:txXfrm rot="-5400000">
        <a:off x="1" y="1395483"/>
        <a:ext cx="742309" cy="318133"/>
      </dsp:txXfrm>
    </dsp:sp>
    <dsp:sp modelId="{0C9D2030-6594-4505-98DC-4E8A25D8AA5B}">
      <dsp:nvSpPr>
        <dsp:cNvPr id="0" name=""/>
        <dsp:cNvSpPr/>
      </dsp:nvSpPr>
      <dsp:spPr>
        <a:xfrm rot="5400000">
          <a:off x="3196071" y="-1546492"/>
          <a:ext cx="903366" cy="5810890"/>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r>
            <a:rPr lang="vi-VN" sz="1400" kern="1200" dirty="0" smtClean="0">
              <a:latin typeface="Time new roman"/>
            </a:rPr>
            <a:t>Hội nghị Ban Chấp hành Tỉnh đoàn lần thứ 10, nhiệm kỳ 2012 </a:t>
          </a:r>
          <a:r>
            <a:rPr lang="en-US" sz="1400" kern="1200" dirty="0" smtClean="0">
              <a:latin typeface="Time new roman"/>
            </a:rPr>
            <a:t>-</a:t>
          </a:r>
          <a:r>
            <a:rPr lang="vi-VN" sz="1400" kern="1200" dirty="0" smtClean="0">
              <a:latin typeface="Time new roman"/>
            </a:rPr>
            <a:t> 2017 </a:t>
          </a:r>
          <a:r>
            <a:rPr lang="en-US" sz="1400" kern="1200" dirty="0" smtClean="0">
              <a:latin typeface="Time new roman"/>
            </a:rPr>
            <a:t>(9/10).</a:t>
          </a:r>
          <a:endParaRPr lang="en-US" sz="1400" b="0" i="0" kern="1200" dirty="0">
            <a:latin typeface="Time new roman"/>
            <a:cs typeface="Times New Roman" pitchFamily="18" charset="0"/>
          </a:endParaRPr>
        </a:p>
      </dsp:txBody>
      <dsp:txXfrm rot="-5400000">
        <a:off x="742310" y="951368"/>
        <a:ext cx="5766791" cy="815168"/>
      </dsp:txXfrm>
    </dsp:sp>
    <dsp:sp modelId="{069011F7-3516-4D52-8732-FEDCB71F5C3B}">
      <dsp:nvSpPr>
        <dsp:cNvPr id="0" name=""/>
        <dsp:cNvSpPr/>
      </dsp:nvSpPr>
      <dsp:spPr>
        <a:xfrm rot="5400000">
          <a:off x="-159066" y="2267195"/>
          <a:ext cx="1060442" cy="742309"/>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latin typeface="Time new roman"/>
            </a:rPr>
            <a:t>3</a:t>
          </a:r>
          <a:endParaRPr lang="en-US" sz="1400" kern="1200" dirty="0">
            <a:latin typeface="Time new roman"/>
          </a:endParaRPr>
        </a:p>
      </dsp:txBody>
      <dsp:txXfrm rot="-5400000">
        <a:off x="1" y="2479284"/>
        <a:ext cx="742309" cy="318133"/>
      </dsp:txXfrm>
    </dsp:sp>
    <dsp:sp modelId="{817BD1AD-03D7-4BB4-9D04-E4B8BA12D5F0}">
      <dsp:nvSpPr>
        <dsp:cNvPr id="0" name=""/>
        <dsp:cNvSpPr/>
      </dsp:nvSpPr>
      <dsp:spPr>
        <a:xfrm rot="5400000">
          <a:off x="3246299" y="-452678"/>
          <a:ext cx="802910" cy="5810890"/>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r>
            <a:rPr lang="en-US" sz="1400" kern="1200" dirty="0" err="1" smtClean="0">
              <a:latin typeface="Time new roman"/>
            </a:rPr>
            <a:t>Ngày</a:t>
          </a:r>
          <a:r>
            <a:rPr lang="en-US" sz="1400" kern="1200" dirty="0" smtClean="0">
              <a:latin typeface="Time new roman"/>
            </a:rPr>
            <a:t> </a:t>
          </a:r>
          <a:r>
            <a:rPr lang="en-US" sz="1400" kern="1200" dirty="0" err="1" smtClean="0">
              <a:latin typeface="Time new roman"/>
            </a:rPr>
            <a:t>hội</a:t>
          </a:r>
          <a:r>
            <a:rPr lang="en-US" sz="1400" kern="1200" dirty="0" smtClean="0">
              <a:latin typeface="Time new roman"/>
            </a:rPr>
            <a:t> “</a:t>
          </a:r>
          <a:r>
            <a:rPr lang="en-US" sz="1400" kern="1200" dirty="0" err="1" smtClean="0">
              <a:latin typeface="Time new roman"/>
            </a:rPr>
            <a:t>Tôi</a:t>
          </a:r>
          <a:r>
            <a:rPr lang="en-US" sz="1400" kern="1200" dirty="0" smtClean="0">
              <a:latin typeface="Time new roman"/>
            </a:rPr>
            <a:t> </a:t>
          </a:r>
          <a:r>
            <a:rPr lang="en-US" sz="1400" kern="1200" dirty="0" err="1" smtClean="0">
              <a:latin typeface="Time new roman"/>
            </a:rPr>
            <a:t>yêu</a:t>
          </a:r>
          <a:r>
            <a:rPr lang="en-US" sz="1400" kern="1200" dirty="0" smtClean="0">
              <a:latin typeface="Time new roman"/>
            </a:rPr>
            <a:t> </a:t>
          </a:r>
          <a:r>
            <a:rPr lang="en-US" sz="1400" kern="1200" dirty="0" err="1" smtClean="0">
              <a:latin typeface="Time new roman"/>
            </a:rPr>
            <a:t>Tổ</a:t>
          </a:r>
          <a:r>
            <a:rPr lang="en-US" sz="1400" kern="1200" dirty="0" smtClean="0">
              <a:latin typeface="Time new roman"/>
            </a:rPr>
            <a:t> </a:t>
          </a:r>
          <a:r>
            <a:rPr lang="en-US" sz="1400" kern="1200" dirty="0" err="1" smtClean="0">
              <a:latin typeface="Time new roman"/>
            </a:rPr>
            <a:t>quốc</a:t>
          </a:r>
          <a:r>
            <a:rPr lang="en-US" sz="1400" kern="1200" dirty="0" smtClean="0">
              <a:latin typeface="Time new roman"/>
            </a:rPr>
            <a:t> </a:t>
          </a:r>
          <a:r>
            <a:rPr lang="en-US" sz="1400" kern="1200" dirty="0" err="1" smtClean="0">
              <a:latin typeface="Time new roman"/>
            </a:rPr>
            <a:t>tôi</a:t>
          </a:r>
          <a:r>
            <a:rPr lang="en-US" sz="1400" kern="1200" dirty="0" smtClean="0">
              <a:latin typeface="Time new roman"/>
            </a:rPr>
            <a:t>” </a:t>
          </a:r>
          <a:r>
            <a:rPr lang="en-US" sz="1400" kern="1200" dirty="0" err="1" smtClean="0">
              <a:latin typeface="Time new roman"/>
            </a:rPr>
            <a:t>tại</a:t>
          </a:r>
          <a:r>
            <a:rPr lang="en-US" sz="1400" kern="1200" dirty="0" smtClean="0">
              <a:latin typeface="Time new roman"/>
            </a:rPr>
            <a:t> </a:t>
          </a:r>
          <a:r>
            <a:rPr lang="en-US" sz="1400" kern="1200" dirty="0" err="1" smtClean="0">
              <a:latin typeface="Time new roman"/>
            </a:rPr>
            <a:t>huyện</a:t>
          </a:r>
          <a:r>
            <a:rPr lang="en-US" sz="1400" kern="1200" dirty="0" smtClean="0">
              <a:latin typeface="Time new roman"/>
            </a:rPr>
            <a:t> </a:t>
          </a:r>
          <a:r>
            <a:rPr lang="en-US" sz="1400" kern="1200" dirty="0" err="1" smtClean="0">
              <a:latin typeface="Time new roman"/>
            </a:rPr>
            <a:t>Hoài</a:t>
          </a:r>
          <a:r>
            <a:rPr lang="en-US" sz="1400" kern="1200" dirty="0" smtClean="0">
              <a:latin typeface="Time new roman"/>
            </a:rPr>
            <a:t> </a:t>
          </a:r>
          <a:r>
            <a:rPr lang="en-US" sz="1400" kern="1200" dirty="0" err="1" smtClean="0">
              <a:latin typeface="Time new roman"/>
            </a:rPr>
            <a:t>Ân</a:t>
          </a:r>
          <a:r>
            <a:rPr lang="en-US" sz="1400" kern="1200" dirty="0" smtClean="0">
              <a:latin typeface="Time new roman"/>
            </a:rPr>
            <a:t> (10/10).</a:t>
          </a:r>
          <a:endParaRPr lang="en-US" sz="1400" i="1" kern="1200" dirty="0">
            <a:latin typeface="Time new roman"/>
            <a:cs typeface="Times New Roman" pitchFamily="18" charset="0"/>
          </a:endParaRPr>
        </a:p>
      </dsp:txBody>
      <dsp:txXfrm rot="-5400000">
        <a:off x="742310" y="2090506"/>
        <a:ext cx="5771695" cy="724520"/>
      </dsp:txXfrm>
    </dsp:sp>
    <dsp:sp modelId="{CD7AADE8-49AC-41BB-9250-865801FA2FB4}">
      <dsp:nvSpPr>
        <dsp:cNvPr id="0" name=""/>
        <dsp:cNvSpPr/>
      </dsp:nvSpPr>
      <dsp:spPr>
        <a:xfrm rot="5400000">
          <a:off x="-159066" y="3196592"/>
          <a:ext cx="1060442" cy="742309"/>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latin typeface="Time new roman"/>
            </a:rPr>
            <a:t>4</a:t>
          </a:r>
          <a:endParaRPr lang="en-US" sz="1400" kern="1200" dirty="0">
            <a:latin typeface="Time new roman"/>
          </a:endParaRPr>
        </a:p>
      </dsp:txBody>
      <dsp:txXfrm rot="-5400000">
        <a:off x="1" y="3408681"/>
        <a:ext cx="742309" cy="318133"/>
      </dsp:txXfrm>
    </dsp:sp>
    <dsp:sp modelId="{D1D5889C-C5DE-4C2E-80CE-8FCD8F918617}">
      <dsp:nvSpPr>
        <dsp:cNvPr id="0" name=""/>
        <dsp:cNvSpPr/>
      </dsp:nvSpPr>
      <dsp:spPr>
        <a:xfrm rot="5400000">
          <a:off x="3303111" y="476733"/>
          <a:ext cx="689287" cy="5810890"/>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err="1" smtClean="0">
              <a:latin typeface="Time new roman"/>
            </a:rPr>
            <a:t>Ngày</a:t>
          </a:r>
          <a:r>
            <a:rPr lang="en-US" sz="1400" kern="1200" dirty="0" smtClean="0">
              <a:latin typeface="Time new roman"/>
            </a:rPr>
            <a:t> </a:t>
          </a:r>
          <a:r>
            <a:rPr lang="en-US" sz="1400" kern="1200" dirty="0" err="1" smtClean="0">
              <a:latin typeface="Time new roman"/>
            </a:rPr>
            <a:t>hội</a:t>
          </a:r>
          <a:r>
            <a:rPr lang="en-US" sz="1400" kern="1200" dirty="0" smtClean="0">
              <a:latin typeface="Time new roman"/>
            </a:rPr>
            <a:t> </a:t>
          </a:r>
          <a:r>
            <a:rPr lang="en-US" sz="1400" kern="1200" dirty="0" err="1" smtClean="0">
              <a:latin typeface="Time new roman"/>
            </a:rPr>
            <a:t>thanh</a:t>
          </a:r>
          <a:r>
            <a:rPr lang="en-US" sz="1400" kern="1200" dirty="0" smtClean="0">
              <a:latin typeface="Time new roman"/>
            </a:rPr>
            <a:t> </a:t>
          </a:r>
          <a:r>
            <a:rPr lang="en-US" sz="1400" kern="1200" dirty="0" err="1" smtClean="0">
              <a:latin typeface="Time new roman"/>
            </a:rPr>
            <a:t>niên</a:t>
          </a:r>
          <a:r>
            <a:rPr lang="en-US" sz="1400" kern="1200" dirty="0" smtClean="0">
              <a:latin typeface="Time new roman"/>
            </a:rPr>
            <a:t> </a:t>
          </a:r>
          <a:r>
            <a:rPr lang="en-US" sz="1400" kern="1200" dirty="0" err="1" smtClean="0">
              <a:latin typeface="Time new roman"/>
            </a:rPr>
            <a:t>các</a:t>
          </a:r>
          <a:r>
            <a:rPr lang="en-US" sz="1400" kern="1200" dirty="0" smtClean="0">
              <a:latin typeface="Time new roman"/>
            </a:rPr>
            <a:t> </a:t>
          </a:r>
          <a:r>
            <a:rPr lang="en-US" sz="1400" kern="1200" dirty="0" err="1" smtClean="0">
              <a:latin typeface="Time new roman"/>
            </a:rPr>
            <a:t>dân</a:t>
          </a:r>
          <a:r>
            <a:rPr lang="en-US" sz="1400" kern="1200" dirty="0" smtClean="0">
              <a:latin typeface="Time new roman"/>
            </a:rPr>
            <a:t> </a:t>
          </a:r>
          <a:r>
            <a:rPr lang="en-US" sz="1400" kern="1200" dirty="0" err="1" smtClean="0">
              <a:latin typeface="Time new roman"/>
            </a:rPr>
            <a:t>tộc</a:t>
          </a:r>
          <a:r>
            <a:rPr lang="en-US" sz="1400" kern="1200" dirty="0" smtClean="0">
              <a:latin typeface="Time new roman"/>
            </a:rPr>
            <a:t> </a:t>
          </a:r>
          <a:r>
            <a:rPr lang="en-US" sz="1400" kern="1200" dirty="0" err="1" smtClean="0">
              <a:latin typeface="Time new roman"/>
            </a:rPr>
            <a:t>thiểu</a:t>
          </a:r>
          <a:r>
            <a:rPr lang="en-US" sz="1400" kern="1200" dirty="0" smtClean="0">
              <a:latin typeface="Time new roman"/>
            </a:rPr>
            <a:t> </a:t>
          </a:r>
          <a:r>
            <a:rPr lang="en-US" sz="1400" kern="1200" dirty="0" err="1" smtClean="0">
              <a:latin typeface="Time new roman"/>
            </a:rPr>
            <a:t>số</a:t>
          </a:r>
          <a:r>
            <a:rPr lang="en-US" sz="1400" kern="1200" dirty="0" smtClean="0">
              <a:latin typeface="Time new roman"/>
            </a:rPr>
            <a:t> (12/10).</a:t>
          </a:r>
          <a:endParaRPr lang="en-US" sz="1400" kern="1200" dirty="0">
            <a:latin typeface="Time new roman"/>
            <a:cs typeface="Times New Roman" pitchFamily="18" charset="0"/>
          </a:endParaRPr>
        </a:p>
      </dsp:txBody>
      <dsp:txXfrm rot="-5400000">
        <a:off x="742310" y="3071182"/>
        <a:ext cx="5777242" cy="621991"/>
      </dsp:txXfrm>
    </dsp:sp>
    <dsp:sp modelId="{2BA6DDCC-8B32-49CD-83E2-8FE8C4A845D7}">
      <dsp:nvSpPr>
        <dsp:cNvPr id="0" name=""/>
        <dsp:cNvSpPr/>
      </dsp:nvSpPr>
      <dsp:spPr>
        <a:xfrm rot="5400000">
          <a:off x="-159066" y="4161302"/>
          <a:ext cx="1060442" cy="742309"/>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latin typeface="Time new roman"/>
            </a:rPr>
            <a:t>5</a:t>
          </a:r>
          <a:endParaRPr lang="en-US" sz="1400" kern="1200" dirty="0">
            <a:latin typeface="Time new roman"/>
          </a:endParaRPr>
        </a:p>
      </dsp:txBody>
      <dsp:txXfrm rot="-5400000">
        <a:off x="1" y="4373391"/>
        <a:ext cx="742309" cy="318133"/>
      </dsp:txXfrm>
    </dsp:sp>
    <dsp:sp modelId="{9F4C6622-9A1C-46E6-A7C6-F589365E0F7D}">
      <dsp:nvSpPr>
        <dsp:cNvPr id="0" name=""/>
        <dsp:cNvSpPr/>
      </dsp:nvSpPr>
      <dsp:spPr>
        <a:xfrm rot="5400000">
          <a:off x="3265747" y="1465148"/>
          <a:ext cx="689287" cy="5810890"/>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n-US" sz="1400" kern="1200" dirty="0" smtClean="0">
              <a:latin typeface="Time new roman"/>
              <a:cs typeface="Times New Roman" pitchFamily="18" charset="0"/>
            </a:rPr>
            <a:t> </a:t>
          </a:r>
          <a:r>
            <a:rPr lang="en-US" sz="1400" b="0" kern="1200" dirty="0" err="1" smtClean="0">
              <a:latin typeface="Time new roman"/>
            </a:rPr>
            <a:t>Truyền</a:t>
          </a:r>
          <a:r>
            <a:rPr lang="en-US" sz="1400" b="0" kern="1200" dirty="0" smtClean="0">
              <a:latin typeface="Time new roman"/>
            </a:rPr>
            <a:t> </a:t>
          </a:r>
          <a:r>
            <a:rPr lang="en-US" sz="1400" b="0" kern="1200" dirty="0" err="1" smtClean="0">
              <a:latin typeface="Time new roman"/>
            </a:rPr>
            <a:t>thông</a:t>
          </a:r>
          <a:r>
            <a:rPr lang="en-US" sz="1400" b="0" kern="1200" dirty="0" smtClean="0">
              <a:latin typeface="Time new roman"/>
            </a:rPr>
            <a:t> </a:t>
          </a:r>
          <a:r>
            <a:rPr lang="en-US" sz="1400" b="0" kern="1200" dirty="0" err="1" smtClean="0">
              <a:latin typeface="Time new roman"/>
            </a:rPr>
            <a:t>về</a:t>
          </a:r>
          <a:r>
            <a:rPr lang="en-US" sz="1400" b="0" kern="1200" dirty="0" smtClean="0">
              <a:latin typeface="Time new roman"/>
            </a:rPr>
            <a:t> </a:t>
          </a:r>
          <a:r>
            <a:rPr lang="en-US" sz="1400" b="0" kern="1200" dirty="0" err="1" smtClean="0">
              <a:latin typeface="Time new roman"/>
            </a:rPr>
            <a:t>sức</a:t>
          </a:r>
          <a:r>
            <a:rPr lang="en-US" sz="1400" b="0" kern="1200" dirty="0" smtClean="0">
              <a:latin typeface="Time new roman"/>
            </a:rPr>
            <a:t> </a:t>
          </a:r>
          <a:r>
            <a:rPr lang="en-US" sz="1400" b="0" kern="1200" dirty="0" err="1" smtClean="0">
              <a:latin typeface="Time new roman"/>
            </a:rPr>
            <a:t>khỏe</a:t>
          </a:r>
          <a:r>
            <a:rPr lang="en-US" sz="1400" b="0" kern="1200" dirty="0" smtClean="0">
              <a:latin typeface="Time new roman"/>
            </a:rPr>
            <a:t> </a:t>
          </a:r>
          <a:r>
            <a:rPr lang="en-US" sz="1400" b="0" kern="1200" dirty="0" err="1" smtClean="0">
              <a:latin typeface="Time new roman"/>
            </a:rPr>
            <a:t>sinh</a:t>
          </a:r>
          <a:r>
            <a:rPr lang="en-US" sz="1400" b="0" kern="1200" dirty="0" smtClean="0">
              <a:latin typeface="Time new roman"/>
            </a:rPr>
            <a:t> </a:t>
          </a:r>
          <a:r>
            <a:rPr lang="en-US" sz="1400" b="0" kern="1200" dirty="0" err="1" smtClean="0">
              <a:latin typeface="Time new roman"/>
            </a:rPr>
            <a:t>sản</a:t>
          </a:r>
          <a:r>
            <a:rPr lang="en-US" sz="1400" b="0" kern="1200" dirty="0" smtClean="0">
              <a:latin typeface="Time new roman"/>
            </a:rPr>
            <a:t>, </a:t>
          </a:r>
          <a:r>
            <a:rPr lang="en-US" sz="1400" b="0" kern="1200" dirty="0" err="1" smtClean="0">
              <a:latin typeface="Time new roman"/>
            </a:rPr>
            <a:t>phòng</a:t>
          </a:r>
          <a:r>
            <a:rPr lang="en-US" sz="1400" b="0" kern="1200" dirty="0" smtClean="0">
              <a:latin typeface="Time new roman"/>
            </a:rPr>
            <a:t> </a:t>
          </a:r>
          <a:r>
            <a:rPr lang="en-US" sz="1400" b="0" kern="1200" dirty="0" err="1" smtClean="0">
              <a:latin typeface="Time new roman"/>
            </a:rPr>
            <a:t>chống</a:t>
          </a:r>
          <a:r>
            <a:rPr lang="en-US" sz="1400" b="0" kern="1200" dirty="0" smtClean="0">
              <a:latin typeface="Time new roman"/>
            </a:rPr>
            <a:t> HIV/AIDS </a:t>
          </a:r>
          <a:r>
            <a:rPr lang="en-US" sz="1400" b="0" kern="1200" dirty="0" err="1" smtClean="0">
              <a:latin typeface="Time new roman"/>
            </a:rPr>
            <a:t>và</a:t>
          </a:r>
          <a:r>
            <a:rPr lang="en-US" sz="1400" b="0" kern="1200" dirty="0" smtClean="0">
              <a:latin typeface="Time new roman"/>
            </a:rPr>
            <a:t> </a:t>
          </a:r>
          <a:r>
            <a:rPr lang="en-US" sz="1400" b="0" kern="1200" dirty="0" err="1" smtClean="0">
              <a:latin typeface="Time new roman"/>
            </a:rPr>
            <a:t>xét</a:t>
          </a:r>
          <a:r>
            <a:rPr lang="en-US" sz="1400" b="0" kern="1200" dirty="0" smtClean="0">
              <a:latin typeface="Time new roman"/>
            </a:rPr>
            <a:t> </a:t>
          </a:r>
          <a:r>
            <a:rPr lang="en-US" sz="1400" b="0" kern="1200" dirty="0" err="1" smtClean="0">
              <a:latin typeface="Time new roman"/>
            </a:rPr>
            <a:t>nghiệm</a:t>
          </a:r>
          <a:r>
            <a:rPr lang="en-US" sz="1400" b="0" kern="1200" dirty="0" smtClean="0">
              <a:latin typeface="Time new roman"/>
            </a:rPr>
            <a:t> </a:t>
          </a:r>
          <a:r>
            <a:rPr lang="en-US" sz="1400" b="0" kern="1200" dirty="0" err="1" smtClean="0">
              <a:latin typeface="Time new roman"/>
            </a:rPr>
            <a:t>miễn</a:t>
          </a:r>
          <a:r>
            <a:rPr lang="en-US" sz="1400" b="0" kern="1200" dirty="0" smtClean="0">
              <a:latin typeface="Time new roman"/>
            </a:rPr>
            <a:t> </a:t>
          </a:r>
          <a:r>
            <a:rPr lang="en-US" sz="1400" b="0" kern="1200" dirty="0" err="1" smtClean="0">
              <a:latin typeface="Time new roman"/>
            </a:rPr>
            <a:t>phí</a:t>
          </a:r>
          <a:r>
            <a:rPr lang="en-US" sz="1400" b="0" kern="1200" dirty="0" smtClean="0">
              <a:latin typeface="Time new roman"/>
            </a:rPr>
            <a:t> </a:t>
          </a:r>
          <a:r>
            <a:rPr lang="en-US" sz="1400" b="0" kern="1200" dirty="0" err="1" smtClean="0">
              <a:latin typeface="Time new roman"/>
            </a:rPr>
            <a:t>trong</a:t>
          </a:r>
          <a:r>
            <a:rPr lang="en-US" sz="1400" b="0" kern="1200" dirty="0" smtClean="0">
              <a:latin typeface="Time new roman"/>
            </a:rPr>
            <a:t> </a:t>
          </a:r>
          <a:r>
            <a:rPr lang="en-US" sz="1400" b="0" kern="1200" dirty="0" err="1" smtClean="0">
              <a:latin typeface="Time new roman"/>
            </a:rPr>
            <a:t>đoàn</a:t>
          </a:r>
          <a:r>
            <a:rPr lang="en-US" sz="1400" b="0" kern="1200" dirty="0" smtClean="0">
              <a:latin typeface="Time new roman"/>
            </a:rPr>
            <a:t> </a:t>
          </a:r>
          <a:r>
            <a:rPr lang="en-US" sz="1400" b="0" kern="1200" dirty="0" err="1" smtClean="0">
              <a:latin typeface="Time new roman"/>
            </a:rPr>
            <a:t>viên</a:t>
          </a:r>
          <a:r>
            <a:rPr lang="en-US" sz="1400" b="0" kern="1200" dirty="0" smtClean="0">
              <a:latin typeface="Time new roman"/>
            </a:rPr>
            <a:t>, </a:t>
          </a:r>
          <a:r>
            <a:rPr lang="en-US" sz="1400" b="0" kern="1200" dirty="0" err="1" smtClean="0">
              <a:latin typeface="Time new roman"/>
            </a:rPr>
            <a:t>sinh</a:t>
          </a:r>
          <a:r>
            <a:rPr lang="en-US" sz="1400" b="0" kern="1200" dirty="0" smtClean="0">
              <a:latin typeface="Time new roman"/>
            </a:rPr>
            <a:t> </a:t>
          </a:r>
          <a:r>
            <a:rPr lang="en-US" sz="1400" b="0" kern="1200" dirty="0" err="1" smtClean="0">
              <a:latin typeface="Time new roman"/>
            </a:rPr>
            <a:t>viên</a:t>
          </a:r>
          <a:r>
            <a:rPr lang="en-US" sz="1400" b="0" kern="1200" dirty="0" smtClean="0">
              <a:latin typeface="Time new roman"/>
            </a:rPr>
            <a:t> 5 </a:t>
          </a:r>
          <a:r>
            <a:rPr lang="en-US" sz="1400" b="0" kern="1200" dirty="0" err="1" smtClean="0">
              <a:latin typeface="Time new roman"/>
            </a:rPr>
            <a:t>trường</a:t>
          </a:r>
          <a:r>
            <a:rPr lang="en-US" sz="1400" b="0" kern="1200" dirty="0" smtClean="0">
              <a:latin typeface="Time new roman"/>
            </a:rPr>
            <a:t> </a:t>
          </a:r>
          <a:r>
            <a:rPr lang="en-US" sz="1400" b="0" kern="1200" dirty="0" err="1" smtClean="0">
              <a:latin typeface="Time new roman"/>
            </a:rPr>
            <a:t>đại</a:t>
          </a:r>
          <a:r>
            <a:rPr lang="en-US" sz="1400" b="0" kern="1200" dirty="0" smtClean="0">
              <a:latin typeface="Time new roman"/>
            </a:rPr>
            <a:t> </a:t>
          </a:r>
          <a:r>
            <a:rPr lang="en-US" sz="1400" b="0" kern="1200" dirty="0" err="1" smtClean="0">
              <a:latin typeface="Time new roman"/>
            </a:rPr>
            <a:t>học</a:t>
          </a:r>
          <a:r>
            <a:rPr lang="en-US" sz="1400" b="0" kern="1200" dirty="0" smtClean="0">
              <a:latin typeface="Time new roman"/>
            </a:rPr>
            <a:t>, </a:t>
          </a:r>
          <a:r>
            <a:rPr lang="en-US" sz="1400" b="0" kern="1200" dirty="0" err="1" smtClean="0">
              <a:latin typeface="Time new roman"/>
            </a:rPr>
            <a:t>cao</a:t>
          </a:r>
          <a:r>
            <a:rPr lang="en-US" sz="1400" b="0" kern="1200" dirty="0" smtClean="0">
              <a:latin typeface="Time new roman"/>
            </a:rPr>
            <a:t> </a:t>
          </a:r>
          <a:r>
            <a:rPr lang="en-US" sz="1400" b="0" kern="1200" dirty="0" err="1" smtClean="0">
              <a:latin typeface="Time new roman"/>
            </a:rPr>
            <a:t>đẳng</a:t>
          </a:r>
          <a:r>
            <a:rPr lang="en-US" sz="1400" b="0" kern="1200" dirty="0" smtClean="0">
              <a:latin typeface="Time new roman"/>
            </a:rPr>
            <a:t> (17 - 31/10).</a:t>
          </a:r>
          <a:endParaRPr lang="en-US" sz="1400" b="0" kern="1200" dirty="0" smtClean="0">
            <a:latin typeface="Time new roman"/>
            <a:cs typeface="Times New Roman" pitchFamily="18" charset="0"/>
          </a:endParaRPr>
        </a:p>
      </dsp:txBody>
      <dsp:txXfrm rot="-5400000">
        <a:off x="704946" y="4059597"/>
        <a:ext cx="5777242" cy="621991"/>
      </dsp:txXfrm>
    </dsp:sp>
    <dsp:sp modelId="{3E874C85-B551-4CCC-9E70-A812AA8ADF02}">
      <dsp:nvSpPr>
        <dsp:cNvPr id="0" name=""/>
        <dsp:cNvSpPr/>
      </dsp:nvSpPr>
      <dsp:spPr>
        <a:xfrm rot="5400000">
          <a:off x="-159066" y="5043923"/>
          <a:ext cx="1060442" cy="742309"/>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latin typeface="Time new roman"/>
            </a:rPr>
            <a:t>6</a:t>
          </a:r>
          <a:endParaRPr lang="en-US" sz="1400" kern="1200" dirty="0">
            <a:latin typeface="Time new roman"/>
          </a:endParaRPr>
        </a:p>
      </dsp:txBody>
      <dsp:txXfrm rot="-5400000">
        <a:off x="1" y="5256012"/>
        <a:ext cx="742309" cy="318133"/>
      </dsp:txXfrm>
    </dsp:sp>
    <dsp:sp modelId="{318BBA58-0F86-4B2D-9835-5D5678A358C5}">
      <dsp:nvSpPr>
        <dsp:cNvPr id="0" name=""/>
        <dsp:cNvSpPr/>
      </dsp:nvSpPr>
      <dsp:spPr>
        <a:xfrm rot="5400000">
          <a:off x="3258483" y="2390217"/>
          <a:ext cx="689287" cy="5810890"/>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n-US" sz="1400" kern="1200" dirty="0" smtClean="0">
              <a:latin typeface="Time new roman"/>
              <a:cs typeface="Times New Roman" pitchFamily="18" charset="0"/>
            </a:rPr>
            <a:t> </a:t>
          </a:r>
          <a:r>
            <a:rPr lang="en-US" sz="1400" kern="1200" dirty="0" err="1" smtClean="0">
              <a:latin typeface="Time new roman"/>
            </a:rPr>
            <a:t>Phục</a:t>
          </a:r>
          <a:r>
            <a:rPr lang="en-US" sz="1400" kern="1200" dirty="0" smtClean="0">
              <a:latin typeface="Time new roman"/>
            </a:rPr>
            <a:t> </a:t>
          </a:r>
          <a:r>
            <a:rPr lang="en-US" sz="1400" kern="1200" dirty="0" err="1" smtClean="0">
              <a:latin typeface="Time new roman"/>
            </a:rPr>
            <a:t>vụ</a:t>
          </a:r>
          <a:r>
            <a:rPr lang="en-US" sz="1400" kern="1200" dirty="0" smtClean="0">
              <a:latin typeface="Time new roman"/>
            </a:rPr>
            <a:t> </a:t>
          </a:r>
          <a:r>
            <a:rPr lang="en-US" sz="1400" kern="1200" dirty="0" err="1" smtClean="0">
              <a:latin typeface="Time new roman"/>
            </a:rPr>
            <a:t>Đại</a:t>
          </a:r>
          <a:r>
            <a:rPr lang="en-US" sz="1400" kern="1200" dirty="0" smtClean="0">
              <a:latin typeface="Time new roman"/>
            </a:rPr>
            <a:t> </a:t>
          </a:r>
          <a:r>
            <a:rPr lang="en-US" sz="1400" kern="1200" dirty="0" err="1" smtClean="0">
              <a:latin typeface="Time new roman"/>
            </a:rPr>
            <a:t>hội</a:t>
          </a:r>
          <a:r>
            <a:rPr lang="en-US" sz="1400" kern="1200" dirty="0" smtClean="0">
              <a:latin typeface="Time new roman"/>
            </a:rPr>
            <a:t> </a:t>
          </a:r>
          <a:r>
            <a:rPr lang="en-US" sz="1400" kern="1200" dirty="0" err="1" smtClean="0">
              <a:latin typeface="Time new roman"/>
            </a:rPr>
            <a:t>đại</a:t>
          </a:r>
          <a:r>
            <a:rPr lang="en-US" sz="1400" kern="1200" dirty="0" smtClean="0">
              <a:latin typeface="Time new roman"/>
            </a:rPr>
            <a:t> </a:t>
          </a:r>
          <a:r>
            <a:rPr lang="en-US" sz="1400" kern="1200" dirty="0" err="1" smtClean="0">
              <a:latin typeface="Time new roman"/>
            </a:rPr>
            <a:t>biểu</a:t>
          </a:r>
          <a:r>
            <a:rPr lang="en-US" sz="1400" kern="1200" dirty="0" smtClean="0">
              <a:latin typeface="Time new roman"/>
            </a:rPr>
            <a:t> </a:t>
          </a:r>
          <a:r>
            <a:rPr lang="en-US" sz="1400" kern="1200" dirty="0" err="1" smtClean="0">
              <a:latin typeface="Time new roman"/>
            </a:rPr>
            <a:t>Đảng</a:t>
          </a:r>
          <a:r>
            <a:rPr lang="en-US" sz="1400" kern="1200" dirty="0" smtClean="0">
              <a:latin typeface="Time new roman"/>
            </a:rPr>
            <a:t> </a:t>
          </a:r>
          <a:r>
            <a:rPr lang="en-US" sz="1400" kern="1200" dirty="0" err="1" smtClean="0">
              <a:latin typeface="Time new roman"/>
            </a:rPr>
            <a:t>bộ</a:t>
          </a:r>
          <a:r>
            <a:rPr lang="en-US" sz="1400" kern="1200" dirty="0" smtClean="0">
              <a:latin typeface="Time new roman"/>
            </a:rPr>
            <a:t> </a:t>
          </a:r>
          <a:r>
            <a:rPr lang="en-US" sz="1400" kern="1200" dirty="0" err="1" smtClean="0">
              <a:latin typeface="Time new roman"/>
            </a:rPr>
            <a:t>tỉnh</a:t>
          </a:r>
          <a:r>
            <a:rPr lang="en-US" sz="1400" kern="1200" dirty="0" smtClean="0">
              <a:latin typeface="Time new roman"/>
            </a:rPr>
            <a:t> </a:t>
          </a:r>
          <a:r>
            <a:rPr lang="en-US" sz="1400" kern="1200" dirty="0" err="1" smtClean="0">
              <a:latin typeface="Time new roman"/>
            </a:rPr>
            <a:t>lần</a:t>
          </a:r>
          <a:r>
            <a:rPr lang="en-US" sz="1400" kern="1200" dirty="0" smtClean="0">
              <a:latin typeface="Time new roman"/>
            </a:rPr>
            <a:t> </a:t>
          </a:r>
          <a:r>
            <a:rPr lang="en-US" sz="1400" kern="1200" dirty="0" err="1" smtClean="0">
              <a:latin typeface="Time new roman"/>
            </a:rPr>
            <a:t>thứ</a:t>
          </a:r>
          <a:r>
            <a:rPr lang="en-US" sz="1400" kern="1200" dirty="0" smtClean="0">
              <a:latin typeface="Time new roman"/>
            </a:rPr>
            <a:t> XIX (14 - 15/10) </a:t>
          </a:r>
          <a:r>
            <a:rPr lang="en-US" sz="1400" kern="1200" dirty="0" err="1" smtClean="0">
              <a:latin typeface="Time new roman"/>
            </a:rPr>
            <a:t>và</a:t>
          </a:r>
          <a:r>
            <a:rPr lang="en-US" sz="1400" kern="1200" dirty="0" smtClean="0">
              <a:latin typeface="Time new roman"/>
            </a:rPr>
            <a:t> </a:t>
          </a:r>
          <a:r>
            <a:rPr lang="en-US" sz="1400" kern="1200" dirty="0" err="1" smtClean="0">
              <a:latin typeface="Time new roman"/>
            </a:rPr>
            <a:t>tham</a:t>
          </a:r>
          <a:r>
            <a:rPr lang="en-US" sz="1400" kern="1200" dirty="0" smtClean="0">
              <a:latin typeface="Time new roman"/>
            </a:rPr>
            <a:t> </a:t>
          </a:r>
          <a:r>
            <a:rPr lang="en-US" sz="1400" kern="1200" dirty="0" err="1" smtClean="0">
              <a:latin typeface="Time new roman"/>
            </a:rPr>
            <a:t>gia</a:t>
          </a:r>
          <a:r>
            <a:rPr lang="en-US" sz="1400" kern="1200" dirty="0" smtClean="0">
              <a:latin typeface="Time new roman"/>
            </a:rPr>
            <a:t> </a:t>
          </a:r>
          <a:r>
            <a:rPr lang="en-US" sz="1400" kern="1200" dirty="0" err="1" smtClean="0">
              <a:latin typeface="Time new roman"/>
            </a:rPr>
            <a:t>biểu</a:t>
          </a:r>
          <a:r>
            <a:rPr lang="en-US" sz="1400" kern="1200" dirty="0" smtClean="0">
              <a:latin typeface="Time new roman"/>
            </a:rPr>
            <a:t> </a:t>
          </a:r>
          <a:r>
            <a:rPr lang="en-US" sz="1400" kern="1200" dirty="0" err="1" smtClean="0">
              <a:latin typeface="Time new roman"/>
            </a:rPr>
            <a:t>diễn</a:t>
          </a:r>
          <a:r>
            <a:rPr lang="en-US" sz="1400" kern="1200" dirty="0" smtClean="0">
              <a:latin typeface="Time new roman"/>
            </a:rPr>
            <a:t> </a:t>
          </a:r>
          <a:r>
            <a:rPr lang="en-US" sz="1400" kern="1200" dirty="0" err="1" smtClean="0">
              <a:latin typeface="Time new roman"/>
            </a:rPr>
            <a:t>chương</a:t>
          </a:r>
          <a:r>
            <a:rPr lang="en-US" sz="1400" kern="1200" dirty="0" smtClean="0">
              <a:latin typeface="Time new roman"/>
            </a:rPr>
            <a:t> </a:t>
          </a:r>
          <a:r>
            <a:rPr lang="en-US" sz="1400" kern="1200" dirty="0" err="1" smtClean="0">
              <a:latin typeface="Time new roman"/>
            </a:rPr>
            <a:t>trình</a:t>
          </a:r>
          <a:r>
            <a:rPr lang="en-US" sz="1400" kern="1200" dirty="0" smtClean="0">
              <a:latin typeface="Time new roman"/>
            </a:rPr>
            <a:t> </a:t>
          </a:r>
          <a:r>
            <a:rPr lang="en-US" sz="1400" kern="1200" dirty="0" err="1" smtClean="0">
              <a:latin typeface="Time new roman"/>
            </a:rPr>
            <a:t>nghệ</a:t>
          </a:r>
          <a:r>
            <a:rPr lang="en-US" sz="1400" kern="1200" dirty="0" smtClean="0">
              <a:latin typeface="Time new roman"/>
            </a:rPr>
            <a:t> </a:t>
          </a:r>
          <a:r>
            <a:rPr lang="en-US" sz="1400" kern="1200" dirty="0" err="1" smtClean="0">
              <a:latin typeface="Time new roman"/>
            </a:rPr>
            <a:t>thuật</a:t>
          </a:r>
          <a:r>
            <a:rPr lang="en-US" sz="1400" kern="1200" dirty="0" smtClean="0">
              <a:latin typeface="Time new roman"/>
            </a:rPr>
            <a:t> </a:t>
          </a:r>
          <a:r>
            <a:rPr lang="en-US" sz="1400" kern="1200" dirty="0" err="1" smtClean="0">
              <a:latin typeface="Time new roman"/>
            </a:rPr>
            <a:t>chào</a:t>
          </a:r>
          <a:r>
            <a:rPr lang="en-US" sz="1400" kern="1200" dirty="0" smtClean="0">
              <a:latin typeface="Time new roman"/>
            </a:rPr>
            <a:t> </a:t>
          </a:r>
          <a:r>
            <a:rPr lang="en-US" sz="1400" kern="1200" dirty="0" err="1" smtClean="0">
              <a:latin typeface="Time new roman"/>
            </a:rPr>
            <a:t>mừng</a:t>
          </a:r>
          <a:r>
            <a:rPr lang="en-US" sz="1400" kern="1200" dirty="0" smtClean="0">
              <a:latin typeface="Time new roman"/>
            </a:rPr>
            <a:t> </a:t>
          </a:r>
          <a:r>
            <a:rPr lang="en-US" sz="1400" kern="1200" dirty="0" err="1" smtClean="0">
              <a:latin typeface="Time new roman"/>
            </a:rPr>
            <a:t>thành</a:t>
          </a:r>
          <a:r>
            <a:rPr lang="en-US" sz="1400" kern="1200" dirty="0" smtClean="0">
              <a:latin typeface="Time new roman"/>
            </a:rPr>
            <a:t> </a:t>
          </a:r>
          <a:r>
            <a:rPr lang="en-US" sz="1400" kern="1200" dirty="0" err="1" smtClean="0">
              <a:latin typeface="Time new roman"/>
            </a:rPr>
            <a:t>công</a:t>
          </a:r>
          <a:r>
            <a:rPr lang="en-US" sz="1400" kern="1200" dirty="0" smtClean="0">
              <a:latin typeface="Time new roman"/>
            </a:rPr>
            <a:t> </a:t>
          </a:r>
          <a:r>
            <a:rPr lang="en-US" sz="1400" kern="1200" dirty="0" err="1" smtClean="0">
              <a:latin typeface="Time new roman"/>
            </a:rPr>
            <a:t>Đại</a:t>
          </a:r>
          <a:r>
            <a:rPr lang="en-US" sz="1400" kern="1200" dirty="0" smtClean="0">
              <a:latin typeface="Time new roman"/>
            </a:rPr>
            <a:t> </a:t>
          </a:r>
          <a:r>
            <a:rPr lang="en-US" sz="1400" kern="1200" dirty="0" err="1" smtClean="0">
              <a:latin typeface="Time new roman"/>
            </a:rPr>
            <a:t>hội</a:t>
          </a:r>
          <a:r>
            <a:rPr lang="en-US" sz="1400" kern="1200" dirty="0" smtClean="0">
              <a:latin typeface="Time new roman"/>
            </a:rPr>
            <a:t> (16/10).</a:t>
          </a:r>
          <a:endParaRPr lang="en-US" sz="1400" kern="1200" dirty="0" smtClean="0">
            <a:latin typeface="Time new roman"/>
            <a:cs typeface="Times New Roman" pitchFamily="18" charset="0"/>
          </a:endParaRPr>
        </a:p>
      </dsp:txBody>
      <dsp:txXfrm rot="-5400000">
        <a:off x="697682" y="4984666"/>
        <a:ext cx="5777242" cy="621991"/>
      </dsp:txXfrm>
    </dsp:sp>
    <dsp:sp modelId="{29647D11-05E3-4BBC-AC87-B4E64B9B5E89}">
      <dsp:nvSpPr>
        <dsp:cNvPr id="0" name=""/>
        <dsp:cNvSpPr/>
      </dsp:nvSpPr>
      <dsp:spPr>
        <a:xfrm rot="5400000">
          <a:off x="-159066" y="6048304"/>
          <a:ext cx="1060442" cy="742309"/>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latin typeface="Time new roman"/>
            </a:rPr>
            <a:t>7</a:t>
          </a:r>
          <a:endParaRPr lang="en-US" sz="1400" kern="1200" dirty="0">
            <a:latin typeface="Time new roman"/>
          </a:endParaRPr>
        </a:p>
      </dsp:txBody>
      <dsp:txXfrm rot="-5400000">
        <a:off x="1" y="6260393"/>
        <a:ext cx="742309" cy="318133"/>
      </dsp:txXfrm>
    </dsp:sp>
    <dsp:sp modelId="{F5F06BC7-6A4D-4DB5-8932-4B54C5668A16}">
      <dsp:nvSpPr>
        <dsp:cNvPr id="0" name=""/>
        <dsp:cNvSpPr/>
      </dsp:nvSpPr>
      <dsp:spPr>
        <a:xfrm rot="5400000">
          <a:off x="3303111" y="3315286"/>
          <a:ext cx="689287" cy="5810890"/>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ts val="0"/>
            </a:spcAft>
            <a:buChar char="••"/>
          </a:pPr>
          <a:r>
            <a:rPr lang="en-US" sz="1400" b="0" kern="1200" dirty="0" err="1" smtClean="0">
              <a:latin typeface="Time new roman"/>
            </a:rPr>
            <a:t>Tổng</a:t>
          </a:r>
          <a:r>
            <a:rPr lang="en-US" sz="1400" b="0" kern="1200" dirty="0" smtClean="0">
              <a:latin typeface="Time new roman"/>
            </a:rPr>
            <a:t> </a:t>
          </a:r>
          <a:r>
            <a:rPr lang="en-US" sz="1400" b="0" kern="1200" dirty="0" err="1" smtClean="0">
              <a:latin typeface="Time new roman"/>
            </a:rPr>
            <a:t>kết</a:t>
          </a:r>
          <a:r>
            <a:rPr lang="en-US" sz="1400" b="0" kern="1200" dirty="0" smtClean="0">
              <a:latin typeface="Time new roman"/>
            </a:rPr>
            <a:t> </a:t>
          </a:r>
          <a:r>
            <a:rPr lang="en-US" sz="1400" b="0" kern="1200" dirty="0" err="1" smtClean="0">
              <a:latin typeface="Time new roman"/>
            </a:rPr>
            <a:t>cuộc</a:t>
          </a:r>
          <a:r>
            <a:rPr lang="en-US" sz="1400" b="0" kern="1200" dirty="0" smtClean="0">
              <a:latin typeface="Time new roman"/>
            </a:rPr>
            <a:t> </a:t>
          </a:r>
          <a:r>
            <a:rPr lang="en-US" sz="1400" b="0" kern="1200" dirty="0" err="1" smtClean="0">
              <a:latin typeface="Time new roman"/>
            </a:rPr>
            <a:t>vận</a:t>
          </a:r>
          <a:r>
            <a:rPr lang="en-US" sz="1400" b="0" kern="1200" dirty="0" smtClean="0">
              <a:latin typeface="Time new roman"/>
            </a:rPr>
            <a:t> </a:t>
          </a:r>
          <a:r>
            <a:rPr lang="en-US" sz="1400" b="0" kern="1200" dirty="0" err="1" smtClean="0">
              <a:latin typeface="Time new roman"/>
            </a:rPr>
            <a:t>động</a:t>
          </a:r>
          <a:r>
            <a:rPr lang="en-US" sz="1400" b="0" kern="1200" dirty="0" smtClean="0">
              <a:latin typeface="Time new roman"/>
            </a:rPr>
            <a:t> </a:t>
          </a:r>
          <a:r>
            <a:rPr lang="en-US" sz="1400" b="0" kern="1200" dirty="0" err="1" smtClean="0">
              <a:latin typeface="Time new roman"/>
            </a:rPr>
            <a:t>đỡ</a:t>
          </a:r>
          <a:r>
            <a:rPr lang="en-US" sz="1400" b="0" kern="1200" dirty="0" smtClean="0">
              <a:latin typeface="Time new roman"/>
            </a:rPr>
            <a:t> </a:t>
          </a:r>
          <a:r>
            <a:rPr lang="en-US" sz="1400" b="0" kern="1200" dirty="0" err="1" smtClean="0">
              <a:latin typeface="Time new roman"/>
            </a:rPr>
            <a:t>đầu</a:t>
          </a:r>
          <a:r>
            <a:rPr lang="en-US" sz="1400" b="0" kern="1200" dirty="0" smtClean="0">
              <a:latin typeface="Time new roman"/>
            </a:rPr>
            <a:t> </a:t>
          </a:r>
          <a:r>
            <a:rPr lang="en-US" sz="1400" b="0" kern="1200" dirty="0" err="1" smtClean="0">
              <a:latin typeface="Time new roman"/>
            </a:rPr>
            <a:t>trẻ</a:t>
          </a:r>
          <a:r>
            <a:rPr lang="en-US" sz="1400" b="0" kern="1200" dirty="0" smtClean="0">
              <a:latin typeface="Time new roman"/>
            </a:rPr>
            <a:t> </a:t>
          </a:r>
          <a:r>
            <a:rPr lang="en-US" sz="1400" b="0" kern="1200" dirty="0" err="1" smtClean="0">
              <a:latin typeface="Time new roman"/>
            </a:rPr>
            <a:t>mồ</a:t>
          </a:r>
          <a:r>
            <a:rPr lang="en-US" sz="1400" b="0" kern="1200" dirty="0" smtClean="0">
              <a:latin typeface="Time new roman"/>
            </a:rPr>
            <a:t> </a:t>
          </a:r>
          <a:r>
            <a:rPr lang="en-US" sz="1400" b="0" kern="1200" dirty="0" err="1" smtClean="0">
              <a:latin typeface="Time new roman"/>
            </a:rPr>
            <a:t>côi</a:t>
          </a:r>
          <a:r>
            <a:rPr lang="en-US" sz="1400" b="0" kern="1200" dirty="0" smtClean="0">
              <a:latin typeface="Time new roman"/>
            </a:rPr>
            <a:t> </a:t>
          </a:r>
          <a:r>
            <a:rPr lang="en-US" sz="1400" b="0" kern="1200" dirty="0" err="1" smtClean="0">
              <a:latin typeface="Time new roman"/>
            </a:rPr>
            <a:t>không</a:t>
          </a:r>
          <a:r>
            <a:rPr lang="en-US" sz="1400" b="0" kern="1200" dirty="0" smtClean="0">
              <a:latin typeface="Time new roman"/>
            </a:rPr>
            <a:t> </a:t>
          </a:r>
          <a:r>
            <a:rPr lang="en-US" sz="1400" b="0" kern="1200" dirty="0" err="1" smtClean="0">
              <a:latin typeface="Time new roman"/>
            </a:rPr>
            <a:t>nơi</a:t>
          </a:r>
          <a:r>
            <a:rPr lang="en-US" sz="1400" b="0" kern="1200" dirty="0" smtClean="0">
              <a:latin typeface="Time new roman"/>
            </a:rPr>
            <a:t> </a:t>
          </a:r>
          <a:r>
            <a:rPr lang="en-US" sz="1400" b="0" kern="1200" dirty="0" err="1" smtClean="0">
              <a:latin typeface="Time new roman"/>
            </a:rPr>
            <a:t>nương</a:t>
          </a:r>
          <a:r>
            <a:rPr lang="en-US" sz="1400" b="0" kern="1200" dirty="0" smtClean="0">
              <a:latin typeface="Time new roman"/>
            </a:rPr>
            <a:t> </a:t>
          </a:r>
          <a:r>
            <a:rPr lang="en-US" sz="1400" b="0" kern="1200" dirty="0" err="1" smtClean="0">
              <a:latin typeface="Time new roman"/>
            </a:rPr>
            <a:t>tựa</a:t>
          </a:r>
          <a:r>
            <a:rPr lang="en-US" sz="1400" b="1" kern="1200" dirty="0" smtClean="0">
              <a:latin typeface="Time new roman"/>
            </a:rPr>
            <a:t> </a:t>
          </a:r>
          <a:r>
            <a:rPr lang="en-US" sz="1400" b="0" kern="1200" dirty="0" smtClean="0">
              <a:latin typeface="Time new roman"/>
            </a:rPr>
            <a:t>(</a:t>
          </a:r>
          <a:r>
            <a:rPr lang="en-US" sz="1400" b="0" kern="1200" dirty="0" err="1" smtClean="0">
              <a:latin typeface="Time new roman"/>
            </a:rPr>
            <a:t>dự</a:t>
          </a:r>
          <a:r>
            <a:rPr lang="en-US" sz="1400" b="0" kern="1200" dirty="0" smtClean="0">
              <a:latin typeface="Time new roman"/>
            </a:rPr>
            <a:t> </a:t>
          </a:r>
          <a:r>
            <a:rPr lang="en-US" sz="1400" b="0" kern="1200" dirty="0" err="1" smtClean="0">
              <a:latin typeface="Time new roman"/>
            </a:rPr>
            <a:t>kiến</a:t>
          </a:r>
          <a:r>
            <a:rPr lang="en-US" sz="1400" b="0" kern="1200" dirty="0" smtClean="0">
              <a:latin typeface="Time new roman"/>
            </a:rPr>
            <a:t> </a:t>
          </a:r>
          <a:r>
            <a:rPr lang="en-US" sz="1400" b="0" kern="1200" dirty="0" err="1" smtClean="0">
              <a:latin typeface="Time new roman"/>
            </a:rPr>
            <a:t>cuối</a:t>
          </a:r>
          <a:r>
            <a:rPr lang="en-US" sz="1400" b="0" kern="1200" dirty="0" smtClean="0">
              <a:latin typeface="Time new roman"/>
            </a:rPr>
            <a:t> </a:t>
          </a:r>
          <a:r>
            <a:rPr lang="en-US" sz="1400" b="0" kern="1200" dirty="0" err="1" smtClean="0">
              <a:latin typeface="Time new roman"/>
            </a:rPr>
            <a:t>tháng</a:t>
          </a:r>
          <a:r>
            <a:rPr lang="en-US" sz="1400" b="0" kern="1200" dirty="0" smtClean="0">
              <a:latin typeface="Time new roman"/>
            </a:rPr>
            <a:t> 10)</a:t>
          </a:r>
          <a:endParaRPr lang="en-US" sz="1400" b="0" kern="1200" dirty="0">
            <a:latin typeface="Time new roman"/>
            <a:cs typeface="Times New Roman" pitchFamily="18" charset="0"/>
          </a:endParaRPr>
        </a:p>
      </dsp:txBody>
      <dsp:txXfrm rot="-5400000">
        <a:off x="742310" y="5909735"/>
        <a:ext cx="5777242" cy="621991"/>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29837" cy="4971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29762" y="0"/>
            <a:ext cx="2929837" cy="497126"/>
          </a:xfrm>
          <a:prstGeom prst="rect">
            <a:avLst/>
          </a:prstGeom>
        </p:spPr>
        <p:txBody>
          <a:bodyPr vert="horz" lIns="91440" tIns="45720" rIns="91440" bIns="45720" rtlCol="0"/>
          <a:lstStyle>
            <a:lvl1pPr algn="r">
              <a:defRPr sz="1200"/>
            </a:lvl1pPr>
          </a:lstStyle>
          <a:p>
            <a:fld id="{BE101E04-CCE1-4F9F-B5B4-04B521966F7F}" type="datetimeFigureOut">
              <a:rPr lang="en-US" smtClean="0"/>
              <a:pPr/>
              <a:t>10/20/2015</a:t>
            </a:fld>
            <a:endParaRPr lang="en-US"/>
          </a:p>
        </p:txBody>
      </p:sp>
      <p:sp>
        <p:nvSpPr>
          <p:cNvPr id="4" name="Slide Image Placeholder 3"/>
          <p:cNvSpPr>
            <a:spLocks noGrp="1" noRot="1" noChangeAspect="1"/>
          </p:cNvSpPr>
          <p:nvPr>
            <p:ph type="sldImg" idx="2"/>
          </p:nvPr>
        </p:nvSpPr>
        <p:spPr>
          <a:xfrm>
            <a:off x="2092325" y="746125"/>
            <a:ext cx="2576513" cy="37258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6117" y="4722695"/>
            <a:ext cx="5408930" cy="447413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443663"/>
            <a:ext cx="2929837" cy="49712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29762" y="9443663"/>
            <a:ext cx="2929837" cy="497126"/>
          </a:xfrm>
          <a:prstGeom prst="rect">
            <a:avLst/>
          </a:prstGeom>
        </p:spPr>
        <p:txBody>
          <a:bodyPr vert="horz" lIns="91440" tIns="45720" rIns="91440" bIns="45720" rtlCol="0" anchor="b"/>
          <a:lstStyle>
            <a:lvl1pPr algn="r">
              <a:defRPr sz="1200"/>
            </a:lvl1pPr>
          </a:lstStyle>
          <a:p>
            <a:fld id="{A03A8A57-398A-42D5-8238-39181D9685F1}" type="slidenum">
              <a:rPr lang="en-US" smtClean="0"/>
              <a:pPr/>
              <a:t>‹#›</a:t>
            </a:fld>
            <a:endParaRPr lang="en-US"/>
          </a:p>
        </p:txBody>
      </p:sp>
    </p:spTree>
    <p:extLst>
      <p:ext uri="{BB962C8B-B14F-4D97-AF65-F5344CB8AC3E}">
        <p14:creationId xmlns:p14="http://schemas.microsoft.com/office/powerpoint/2010/main" val="3609335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3A8A57-398A-42D5-8238-39181D9685F1}" type="slidenum">
              <a:rPr lang="en-US" smtClean="0"/>
              <a:pPr/>
              <a:t>1</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3A8A57-398A-42D5-8238-39181D9685F1}" type="slidenum">
              <a:rPr lang="en-US" smtClean="0"/>
              <a:pPr/>
              <a:t>10</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3A8A57-398A-42D5-8238-39181D9685F1}" type="slidenum">
              <a:rPr lang="en-US" smtClean="0"/>
              <a:pPr/>
              <a:t>11</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3A8A57-398A-42D5-8238-39181D9685F1}" type="slidenum">
              <a:rPr lang="en-US" smtClean="0"/>
              <a:pPr/>
              <a:t>12</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3A8A57-398A-42D5-8238-39181D9685F1}" type="slidenum">
              <a:rPr lang="en-US" smtClean="0"/>
              <a:pPr/>
              <a:t>13</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14</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15</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16</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17</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3A8A57-398A-42D5-8238-39181D9685F1}" type="slidenum">
              <a:rPr lang="en-US" smtClean="0"/>
              <a:pPr/>
              <a:t>18</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3A8A57-398A-42D5-8238-39181D9685F1}" type="slidenum">
              <a:rPr lang="en-US" smtClean="0"/>
              <a:pPr/>
              <a:t>2</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3A8A57-398A-42D5-8238-39181D9685F1}" type="slidenum">
              <a:rPr lang="en-US" smtClean="0"/>
              <a:pPr/>
              <a:t>3</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4</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5</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6</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3A8A57-398A-42D5-8238-39181D9685F1}" type="slidenum">
              <a:rPr lang="en-US" smtClean="0"/>
              <a:pPr/>
              <a:t>7</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3A8A57-398A-42D5-8238-39181D9685F1}" type="slidenum">
              <a:rPr lang="en-US" smtClean="0"/>
              <a:pPr/>
              <a:t>8</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3A8A57-398A-42D5-8238-39181D9685F1}" type="slidenum">
              <a:rPr lang="en-US" smtClean="0"/>
              <a:pPr/>
              <a:t>9</a:t>
            </a:fld>
            <a:endParaRPr lang="en-US"/>
          </a:p>
        </p:txBody>
      </p:sp>
    </p:spTree>
    <p:extLst>
      <p:ext uri="{BB962C8B-B14F-4D97-AF65-F5344CB8AC3E}">
        <p14:creationId xmlns:p14="http://schemas.microsoft.com/office/powerpoint/2010/main" val="787095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5"/>
            <a:ext cx="5829300" cy="2123369"/>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613402"/>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F52DF2-3DE2-4231-91D8-843198ED828B}" type="datetimeFigureOut">
              <a:rPr lang="en-US" smtClean="0"/>
              <a:pPr/>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val="2074354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52DF2-3DE2-4231-91D8-843198ED828B}" type="datetimeFigureOut">
              <a:rPr lang="en-US" smtClean="0"/>
              <a:pPr/>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val="333861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73264"/>
            <a:ext cx="1157288" cy="122082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7" y="573264"/>
            <a:ext cx="3357563" cy="1220822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52DF2-3DE2-4231-91D8-843198ED828B}" type="datetimeFigureOut">
              <a:rPr lang="en-US" smtClean="0"/>
              <a:pPr/>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val="3088122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52DF2-3DE2-4231-91D8-843198ED828B}" type="datetimeFigureOut">
              <a:rPr lang="en-US" smtClean="0"/>
              <a:pPr/>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val="204252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4"/>
            <a:ext cx="5829300" cy="196744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4198590"/>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F52DF2-3DE2-4231-91D8-843198ED828B}" type="datetimeFigureOut">
              <a:rPr lang="en-US" smtClean="0"/>
              <a:pPr/>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val="1182752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6" y="3338693"/>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1" y="3338693"/>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F52DF2-3DE2-4231-91D8-843198ED828B}" type="datetimeFigureOut">
              <a:rPr lang="en-US" smtClean="0"/>
              <a:pPr/>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val="4056999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2" y="2217387"/>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2"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0" y="2217387"/>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F52DF2-3DE2-4231-91D8-843198ED828B}" type="datetimeFigureOut">
              <a:rPr lang="en-US" smtClean="0"/>
              <a:pPr/>
              <a:t>10/20/2015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val="2976354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F52DF2-3DE2-4231-91D8-843198ED828B}" type="datetimeFigureOut">
              <a:rPr lang="en-US" smtClean="0"/>
              <a:pPr/>
              <a:t>10/20/2015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val="2001495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F52DF2-3DE2-4231-91D8-843198ED828B}" type="datetimeFigureOut">
              <a:rPr lang="en-US" smtClean="0"/>
              <a:pPr/>
              <a:t>10/20/2015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val="2217604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94407"/>
            <a:ext cx="2256235" cy="167851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9" y="394410"/>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1"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F52DF2-3DE2-4231-91D8-843198ED828B}" type="datetimeFigureOut">
              <a:rPr lang="en-US" smtClean="0"/>
              <a:pPr/>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val="833041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F52DF2-3DE2-4231-91D8-843198ED828B}" type="datetimeFigureOut">
              <a:rPr lang="en-US" smtClean="0"/>
              <a:pPr/>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val="11115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9181399"/>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E8F52DF2-3DE2-4231-91D8-843198ED828B}" type="datetimeFigureOut">
              <a:rPr lang="en-US" smtClean="0"/>
              <a:pPr/>
              <a:t>10/20/2015</a:t>
            </a:fld>
            <a:endParaRPr lang="en-US"/>
          </a:p>
        </p:txBody>
      </p:sp>
      <p:sp>
        <p:nvSpPr>
          <p:cNvPr id="5" name="Footer Placeholder 4"/>
          <p:cNvSpPr>
            <a:spLocks noGrp="1"/>
          </p:cNvSpPr>
          <p:nvPr>
            <p:ph type="ftr" sz="quarter" idx="3"/>
          </p:nvPr>
        </p:nvSpPr>
        <p:spPr>
          <a:xfrm>
            <a:off x="2343150" y="9181399"/>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1" y="9181399"/>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9FE7721A-1E4E-4AC2-938A-A38322CF59D3}" type="slidenum">
              <a:rPr lang="en-US" smtClean="0"/>
              <a:pPr/>
              <a:t>‹#›</a:t>
            </a:fld>
            <a:endParaRPr lang="en-US"/>
          </a:p>
        </p:txBody>
      </p:sp>
    </p:spTree>
    <p:extLst>
      <p:ext uri="{BB962C8B-B14F-4D97-AF65-F5344CB8AC3E}">
        <p14:creationId xmlns:p14="http://schemas.microsoft.com/office/powerpoint/2010/main" val="3225168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tinhdoantayninh.org.vn/index.php?option=com_content&amp;view=article&amp;id=1840:lch-s-hi-lien-hip-thanh-nien-vit-nam&amp;catid=325:tin-noi-bo&amp;Itemid=571" TargetMode="External"/><Relationship Id="rId7" Type="http://schemas.microsoft.com/office/2007/relationships/hdphoto" Target="../media/hdphoto1.wdp"/><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hyperlink" Target="http://tinhdoantayninh.org.vn/index.php?option=com_content&amp;view=article&amp;id=1840:lch-s-hi-lien-hip-thanh-nien-vit-nam&amp;catid=325:tin-noi-bo&amp;Itemid=571" TargetMode="External"/><Relationship Id="rId7" Type="http://schemas.microsoft.com/office/2007/relationships/hdphoto" Target="../media/hdphoto1.wdp"/><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6.jpeg"/><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1.xml"/><Relationship Id="rId3" Type="http://schemas.openxmlformats.org/officeDocument/2006/relationships/image" Target="../media/image3.png"/><Relationship Id="rId7" Type="http://schemas.openxmlformats.org/officeDocument/2006/relationships/diagramData" Target="../diagrams/data1.xm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microsoft.com/office/2007/relationships/hdphoto" Target="../media/hdphoto1.wdp"/><Relationship Id="rId11" Type="http://schemas.microsoft.com/office/2007/relationships/diagramDrawing" Target="../diagrams/drawing1.xml"/><Relationship Id="rId5" Type="http://schemas.openxmlformats.org/officeDocument/2006/relationships/image" Target="../media/image6.jpeg"/><Relationship Id="rId10" Type="http://schemas.openxmlformats.org/officeDocument/2006/relationships/diagramColors" Target="../diagrams/colors1.xml"/><Relationship Id="rId4" Type="http://schemas.openxmlformats.org/officeDocument/2006/relationships/image" Target="../media/image5.jpeg"/><Relationship Id="rId9"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6.jpeg"/><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6.jpeg"/><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0.jpe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6.jpeg"/><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6.jpeg"/><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1.jpe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6.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hyperlink" Target="http://tinhdoantayninh.org.vn/index.php?option=com_content&amp;view=article&amp;id=1840:lch-s-hi-lien-hip-thanh-nien-vit-nam&amp;catid=325:tin-noi-bo&amp;Itemid=571" TargetMode="External"/><Relationship Id="rId7" Type="http://schemas.microsoft.com/office/2007/relationships/hdphoto" Target="../media/hdphoto1.wdp"/><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hyperlink" Target="http://tinhdoantayninh.org.vn/index.php?option=com_content&amp;view=article&amp;id=1840:lch-s-hi-lien-hip-thanh-nien-vit-nam&amp;catid=325:tin-noi-bo&amp;Itemid=571" TargetMode="External"/><Relationship Id="rId7" Type="http://schemas.microsoft.com/office/2007/relationships/hdphoto" Target="../media/hdphoto1.wdp"/><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hyperlink" Target="http://tinhdoantayninh.org.vn/index.php?option=com_content&amp;view=article&amp;id=1840:lch-s-hi-lien-hip-thanh-nien-vit-nam&amp;catid=325:tin-noi-bo&amp;Itemid=571" TargetMode="External"/><Relationship Id="rId7" Type="http://schemas.microsoft.com/office/2007/relationships/hdphoto" Target="../media/hdphoto1.wdp"/><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621636" y="6474291"/>
            <a:ext cx="5702964" cy="3431709"/>
          </a:xfrm>
          <a:prstGeom prst="rect">
            <a:avLst/>
          </a:prstGeom>
          <a:noFill/>
          <a:ln>
            <a:noFill/>
          </a:ln>
        </p:spPr>
        <p:txBody>
          <a:bodyPr wrap="square" lIns="0" tIns="0" rIns="0" bIns="731520" rtlCol="0" anchor="t" anchorCtr="0">
            <a:spAutoFit/>
          </a:bodyPr>
          <a:lstStyle/>
          <a:p>
            <a:pPr algn="just" defTabSz="457200">
              <a:spcBef>
                <a:spcPts val="600"/>
              </a:spcBef>
            </a:pPr>
            <a:r>
              <a:rPr lang="en-US" sz="1100" i="1" dirty="0">
                <a:latin typeface="Times New Roman" pitchFamily="18" charset="0"/>
                <a:ea typeface="Times" pitchFamily="34" charset="0"/>
                <a:cs typeface="Times New Roman" pitchFamily="18" charset="0"/>
              </a:rPr>
              <a:t> </a:t>
            </a:r>
            <a:r>
              <a:rPr lang="en-US" sz="1100" i="1" dirty="0" smtClean="0">
                <a:latin typeface="Times New Roman" pitchFamily="18" charset="0"/>
                <a:ea typeface="Times" pitchFamily="34" charset="0"/>
                <a:cs typeface="Times New Roman" pitchFamily="18" charset="0"/>
              </a:rPr>
              <a:t>            </a:t>
            </a:r>
            <a:endParaRPr lang="en-US" sz="1100" i="1" dirty="0" smtClean="0">
              <a:latin typeface="Times New Roman" pitchFamily="18" charset="0"/>
              <a:cs typeface="Times New Roman" pitchFamily="18" charset="0"/>
            </a:endParaRPr>
          </a:p>
          <a:p>
            <a:pPr algn="just" defTabSz="457200">
              <a:spcBef>
                <a:spcPts val="600"/>
              </a:spcBef>
            </a:pP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Trước</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khi</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trở</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về</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cõi</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vĩnh</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hằng</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trong</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bản</a:t>
            </a:r>
            <a:r>
              <a:rPr lang="en-US" sz="1400" dirty="0">
                <a:latin typeface="Times New Roman" pitchFamily="18" charset="0"/>
                <a:ea typeface="Times" pitchFamily="34" charset="0"/>
                <a:cs typeface="Times New Roman" pitchFamily="18" charset="0"/>
              </a:rPr>
              <a:t> Di </a:t>
            </a:r>
            <a:r>
              <a:rPr lang="en-US" sz="1400" dirty="0" err="1">
                <a:latin typeface="Times New Roman" pitchFamily="18" charset="0"/>
                <a:ea typeface="Times" pitchFamily="34" charset="0"/>
                <a:cs typeface="Times New Roman" pitchFamily="18" charset="0"/>
              </a:rPr>
              <a:t>chúc</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thiêng</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liêng</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để</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lại</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cho</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toàn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Đảng</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toàn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dân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cho</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hậu</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thế</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muôn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đời</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Hồ</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Chí</a:t>
            </a:r>
            <a:r>
              <a:rPr lang="en-US" sz="1400" dirty="0">
                <a:latin typeface="Times New Roman" pitchFamily="18" charset="0"/>
                <a:ea typeface="Times" pitchFamily="34" charset="0"/>
                <a:cs typeface="Times New Roman" pitchFamily="18" charset="0"/>
              </a:rPr>
              <a:t> Minh </a:t>
            </a:r>
            <a:r>
              <a:rPr lang="en-US" sz="1400" dirty="0" err="1">
                <a:latin typeface="Times New Roman" pitchFamily="18" charset="0"/>
                <a:ea typeface="Times" pitchFamily="34" charset="0"/>
                <a:cs typeface="Times New Roman" pitchFamily="18" charset="0"/>
              </a:rPr>
              <a:t>căn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dặn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nhiều</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điều</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trong</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đó</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Người</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đặc</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biệt</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nhấn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mạnh</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tới</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vấn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đề</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đoàn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kết</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thống</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nhất</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trong</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Đảng</a:t>
            </a:r>
            <a:r>
              <a:rPr lang="en-US" sz="1400" dirty="0">
                <a:latin typeface="Times New Roman" pitchFamily="18" charset="0"/>
                <a:ea typeface="Times" pitchFamily="34" charset="0"/>
                <a:cs typeface="Times New Roman" pitchFamily="18" charset="0"/>
              </a:rPr>
              <a:t>.</a:t>
            </a:r>
            <a:br>
              <a:rPr lang="en-US" sz="1400" dirty="0">
                <a:latin typeface="Times New Roman" pitchFamily="18" charset="0"/>
                <a:ea typeface="Times" pitchFamily="34" charset="0"/>
                <a:cs typeface="Times New Roman" pitchFamily="18" charset="0"/>
              </a:rPr>
            </a:br>
            <a:r>
              <a:rPr lang="en-US" sz="1400" dirty="0">
                <a:latin typeface="Times New Roman" pitchFamily="18" charset="0"/>
                <a:ea typeface="Times" pitchFamily="34" charset="0"/>
                <a:cs typeface="Times New Roman" pitchFamily="18" charset="0"/>
              </a:rPr>
              <a:t>Theo </a:t>
            </a:r>
            <a:r>
              <a:rPr lang="en-US" sz="1400" dirty="0" err="1">
                <a:latin typeface="Times New Roman" pitchFamily="18" charset="0"/>
                <a:ea typeface="Times" pitchFamily="34" charset="0"/>
                <a:cs typeface="Times New Roman" pitchFamily="18" charset="0"/>
              </a:rPr>
              <a:t>tư</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tưởng</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Hồ</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Chí</a:t>
            </a:r>
            <a:r>
              <a:rPr lang="en-US" sz="1400" dirty="0">
                <a:latin typeface="Times New Roman" pitchFamily="18" charset="0"/>
                <a:ea typeface="Times" pitchFamily="34" charset="0"/>
                <a:cs typeface="Times New Roman" pitchFamily="18" charset="0"/>
              </a:rPr>
              <a:t> Minh, </a:t>
            </a:r>
            <a:r>
              <a:rPr lang="en-US" sz="1400" dirty="0" err="1">
                <a:latin typeface="Times New Roman" pitchFamily="18" charset="0"/>
                <a:ea typeface="Times" pitchFamily="34" charset="0"/>
                <a:cs typeface="Times New Roman" pitchFamily="18" charset="0"/>
              </a:rPr>
              <a:t>đoàn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kết</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là</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sức</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mạnh</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là</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cội</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nguồn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của</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chiến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thắng</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thành</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công</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Xây</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dựng</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Đảng</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thành</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một</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khối</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đoàn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kết</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thống</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nhất</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là</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hạt</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nhân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để</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xây</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dựng</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khối</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đại</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đoàn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kết</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toàn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dân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tộc</a:t>
            </a:r>
            <a:r>
              <a:rPr lang="en-US" sz="1400" dirty="0">
                <a:latin typeface="Times New Roman" pitchFamily="18" charset="0"/>
                <a:ea typeface="Times" pitchFamily="34" charset="0"/>
                <a:cs typeface="Times New Roman" pitchFamily="18" charset="0"/>
              </a:rPr>
              <a:t> </a:t>
            </a:r>
          </a:p>
          <a:p>
            <a:pPr algn="just" defTabSz="457200">
              <a:spcBef>
                <a:spcPts val="600"/>
              </a:spcBef>
            </a:pPr>
            <a:r>
              <a:rPr lang="en-US" sz="1300" dirty="0">
                <a:latin typeface="Times New Roman" pitchFamily="18" charset="0"/>
                <a:cs typeface="Times New Roman" pitchFamily="18" charset="0"/>
              </a:rPr>
              <a:t>	</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Ngay</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trong</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bản</a:t>
            </a:r>
            <a:r>
              <a:rPr lang="en-US" sz="1400" dirty="0">
                <a:latin typeface="Times New Roman" pitchFamily="18" charset="0"/>
                <a:ea typeface="Times" pitchFamily="34" charset="0"/>
                <a:cs typeface="Times New Roman" pitchFamily="18" charset="0"/>
              </a:rPr>
              <a:t> Di </a:t>
            </a:r>
            <a:r>
              <a:rPr lang="en-US" sz="1400" dirty="0" err="1">
                <a:latin typeface="Times New Roman" pitchFamily="18" charset="0"/>
                <a:ea typeface="Times" pitchFamily="34" charset="0"/>
                <a:cs typeface="Times New Roman" pitchFamily="18" charset="0"/>
              </a:rPr>
              <a:t>chúc</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viết</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năm</a:t>
            </a:r>
            <a:r>
              <a:rPr lang="en-US" sz="1400" dirty="0">
                <a:latin typeface="Times New Roman" pitchFamily="18" charset="0"/>
                <a:ea typeface="Times" pitchFamily="34" charset="0"/>
                <a:cs typeface="Times New Roman" pitchFamily="18" charset="0"/>
              </a:rPr>
              <a:t> 1965, </a:t>
            </a:r>
            <a:r>
              <a:rPr lang="en-US" sz="1400" dirty="0" err="1">
                <a:latin typeface="Times New Roman" pitchFamily="18" charset="0"/>
                <a:ea typeface="Times" pitchFamily="34" charset="0"/>
                <a:cs typeface="Times New Roman" pitchFamily="18" charset="0"/>
              </a:rPr>
              <a:t>điều</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quan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tâm</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đầu</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tiên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của</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Chủ</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tịch</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Hồ</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Chí</a:t>
            </a:r>
            <a:r>
              <a:rPr lang="en-US" sz="1400" dirty="0">
                <a:latin typeface="Times New Roman" pitchFamily="18" charset="0"/>
                <a:ea typeface="Times" pitchFamily="34" charset="0"/>
                <a:cs typeface="Times New Roman" pitchFamily="18" charset="0"/>
              </a:rPr>
              <a:t> Minh </a:t>
            </a:r>
            <a:r>
              <a:rPr lang="en-US" sz="1400" dirty="0" err="1">
                <a:latin typeface="Times New Roman" pitchFamily="18" charset="0"/>
                <a:ea typeface="Times" pitchFamily="34" charset="0"/>
                <a:cs typeface="Times New Roman" pitchFamily="18" charset="0"/>
              </a:rPr>
              <a:t>là</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nói</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về</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Đảng</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trước</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hết</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là</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vấn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đề</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đoàn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kết</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trong</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Đảng</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Người</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khẳng</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định</a:t>
            </a:r>
            <a:r>
              <a:rPr lang="en-US" sz="1400" dirty="0">
                <a:latin typeface="Times New Roman" pitchFamily="18" charset="0"/>
                <a:ea typeface="Times" pitchFamily="34" charset="0"/>
                <a:cs typeface="Times New Roman" pitchFamily="18" charset="0"/>
              </a:rPr>
              <a:t>: </a:t>
            </a:r>
            <a:r>
              <a:rPr lang="en-US" sz="1400" i="1" dirty="0">
                <a:latin typeface="Times New Roman" pitchFamily="18" charset="0"/>
                <a:ea typeface="Times" pitchFamily="34" charset="0"/>
                <a:cs typeface="Times New Roman" pitchFamily="18" charset="0"/>
              </a:rPr>
              <a:t>"</a:t>
            </a:r>
            <a:r>
              <a:rPr lang="en-US" sz="1400" i="1" dirty="0" err="1">
                <a:latin typeface="Times New Roman" pitchFamily="18" charset="0"/>
                <a:ea typeface="Times" pitchFamily="34" charset="0"/>
                <a:cs typeface="Times New Roman" pitchFamily="18" charset="0"/>
              </a:rPr>
              <a:t>Đoàn</a:t>
            </a:r>
            <a:r>
              <a:rPr lang="en-US" sz="1400" i="1" dirty="0">
                <a:latin typeface="Times New Roman" pitchFamily="18" charset="0"/>
                <a:ea typeface="Times" pitchFamily="34" charset="0"/>
                <a:cs typeface="Times New Roman" pitchFamily="18" charset="0"/>
              </a:rPr>
              <a:t> </a:t>
            </a:r>
            <a:r>
              <a:rPr lang="en-US" sz="1400" i="1" dirty="0" err="1">
                <a:latin typeface="Times New Roman" pitchFamily="18" charset="0"/>
                <a:ea typeface="Times" pitchFamily="34" charset="0"/>
                <a:cs typeface="Times New Roman" pitchFamily="18" charset="0"/>
              </a:rPr>
              <a:t>kết</a:t>
            </a:r>
            <a:r>
              <a:rPr lang="en-US" sz="1400" i="1" dirty="0">
                <a:latin typeface="Times New Roman" pitchFamily="18" charset="0"/>
                <a:ea typeface="Times" pitchFamily="34" charset="0"/>
                <a:cs typeface="Times New Roman" pitchFamily="18" charset="0"/>
              </a:rPr>
              <a:t> </a:t>
            </a:r>
            <a:r>
              <a:rPr lang="en-US" sz="1400" i="1" dirty="0" err="1">
                <a:latin typeface="Times New Roman" pitchFamily="18" charset="0"/>
                <a:ea typeface="Times" pitchFamily="34" charset="0"/>
                <a:cs typeface="Times New Roman" pitchFamily="18" charset="0"/>
              </a:rPr>
              <a:t>là</a:t>
            </a:r>
            <a:r>
              <a:rPr lang="en-US" sz="1400" i="1" dirty="0">
                <a:latin typeface="Times New Roman" pitchFamily="18" charset="0"/>
                <a:ea typeface="Times" pitchFamily="34" charset="0"/>
                <a:cs typeface="Times New Roman" pitchFamily="18" charset="0"/>
              </a:rPr>
              <a:t> </a:t>
            </a:r>
            <a:r>
              <a:rPr lang="en-US" sz="1400" i="1" dirty="0" err="1">
                <a:latin typeface="Times New Roman" pitchFamily="18" charset="0"/>
                <a:ea typeface="Times" pitchFamily="34" charset="0"/>
                <a:cs typeface="Times New Roman" pitchFamily="18" charset="0"/>
              </a:rPr>
              <a:t>một</a:t>
            </a:r>
            <a:r>
              <a:rPr lang="en-US" sz="1400" i="1" dirty="0">
                <a:latin typeface="Times New Roman" pitchFamily="18" charset="0"/>
                <a:ea typeface="Times" pitchFamily="34" charset="0"/>
                <a:cs typeface="Times New Roman" pitchFamily="18" charset="0"/>
              </a:rPr>
              <a:t> </a:t>
            </a:r>
            <a:r>
              <a:rPr lang="en-US" sz="1400" i="1" dirty="0" err="1">
                <a:latin typeface="Times New Roman" pitchFamily="18" charset="0"/>
                <a:ea typeface="Times" pitchFamily="34" charset="0"/>
                <a:cs typeface="Times New Roman" pitchFamily="18" charset="0"/>
              </a:rPr>
              <a:t>truyền</a:t>
            </a:r>
            <a:r>
              <a:rPr lang="en-US" sz="1400" i="1" dirty="0">
                <a:latin typeface="Times New Roman" pitchFamily="18" charset="0"/>
                <a:ea typeface="Times" pitchFamily="34" charset="0"/>
                <a:cs typeface="Times New Roman" pitchFamily="18" charset="0"/>
              </a:rPr>
              <a:t> </a:t>
            </a:r>
            <a:r>
              <a:rPr lang="en-US" sz="1400" i="1" dirty="0" err="1">
                <a:latin typeface="Times New Roman" pitchFamily="18" charset="0"/>
                <a:ea typeface="Times" pitchFamily="34" charset="0"/>
                <a:cs typeface="Times New Roman" pitchFamily="18" charset="0"/>
              </a:rPr>
              <a:t>thống</a:t>
            </a:r>
            <a:r>
              <a:rPr lang="en-US" sz="1400" i="1" dirty="0">
                <a:latin typeface="Times New Roman" pitchFamily="18" charset="0"/>
                <a:ea typeface="Times" pitchFamily="34" charset="0"/>
                <a:cs typeface="Times New Roman" pitchFamily="18" charset="0"/>
              </a:rPr>
              <a:t> </a:t>
            </a:r>
            <a:r>
              <a:rPr lang="en-US" sz="1400" i="1" dirty="0" err="1">
                <a:latin typeface="Times New Roman" pitchFamily="18" charset="0"/>
                <a:ea typeface="Times" pitchFamily="34" charset="0"/>
                <a:cs typeface="Times New Roman" pitchFamily="18" charset="0"/>
              </a:rPr>
              <a:t>cực</a:t>
            </a:r>
            <a:r>
              <a:rPr lang="en-US" sz="1400" i="1" dirty="0">
                <a:latin typeface="Times New Roman" pitchFamily="18" charset="0"/>
                <a:ea typeface="Times" pitchFamily="34" charset="0"/>
                <a:cs typeface="Times New Roman" pitchFamily="18" charset="0"/>
              </a:rPr>
              <a:t> </a:t>
            </a:r>
            <a:r>
              <a:rPr lang="en-US" sz="1400" i="1" dirty="0" err="1">
                <a:latin typeface="Times New Roman" pitchFamily="18" charset="0"/>
                <a:ea typeface="Times" pitchFamily="34" charset="0"/>
                <a:cs typeface="Times New Roman" pitchFamily="18" charset="0"/>
              </a:rPr>
              <a:t>kỳ</a:t>
            </a:r>
            <a:r>
              <a:rPr lang="en-US" sz="1400" i="1" dirty="0">
                <a:latin typeface="Times New Roman" pitchFamily="18" charset="0"/>
                <a:ea typeface="Times" pitchFamily="34" charset="0"/>
                <a:cs typeface="Times New Roman" pitchFamily="18" charset="0"/>
              </a:rPr>
              <a:t> </a:t>
            </a:r>
            <a:r>
              <a:rPr lang="en-US" sz="1400" i="1" dirty="0" err="1">
                <a:latin typeface="Times New Roman" pitchFamily="18" charset="0"/>
                <a:ea typeface="Times" pitchFamily="34" charset="0"/>
                <a:cs typeface="Times New Roman" pitchFamily="18" charset="0"/>
              </a:rPr>
              <a:t>quý</a:t>
            </a:r>
            <a:r>
              <a:rPr lang="en-US" sz="1400" i="1" dirty="0">
                <a:latin typeface="Times New Roman" pitchFamily="18" charset="0"/>
                <a:ea typeface="Times" pitchFamily="34" charset="0"/>
                <a:cs typeface="Times New Roman" pitchFamily="18" charset="0"/>
              </a:rPr>
              <a:t> </a:t>
            </a:r>
            <a:r>
              <a:rPr lang="en-US" sz="1400" i="1" dirty="0" err="1">
                <a:latin typeface="Times New Roman" pitchFamily="18" charset="0"/>
                <a:ea typeface="Times" pitchFamily="34" charset="0"/>
                <a:cs typeface="Times New Roman" pitchFamily="18" charset="0"/>
              </a:rPr>
              <a:t>báu</a:t>
            </a:r>
            <a:r>
              <a:rPr lang="en-US" sz="1400" i="1" dirty="0">
                <a:latin typeface="Times New Roman" pitchFamily="18" charset="0"/>
                <a:ea typeface="Times" pitchFamily="34" charset="0"/>
                <a:cs typeface="Times New Roman" pitchFamily="18" charset="0"/>
              </a:rPr>
              <a:t> </a:t>
            </a:r>
            <a:r>
              <a:rPr lang="en-US" sz="1400" i="1" dirty="0" err="1">
                <a:latin typeface="Times New Roman" pitchFamily="18" charset="0"/>
                <a:ea typeface="Times" pitchFamily="34" charset="0"/>
                <a:cs typeface="Times New Roman" pitchFamily="18" charset="0"/>
              </a:rPr>
              <a:t>của</a:t>
            </a:r>
            <a:r>
              <a:rPr lang="en-US" sz="1400" i="1" dirty="0">
                <a:latin typeface="Times New Roman" pitchFamily="18" charset="0"/>
                <a:ea typeface="Times" pitchFamily="34" charset="0"/>
                <a:cs typeface="Times New Roman" pitchFamily="18" charset="0"/>
              </a:rPr>
              <a:t> </a:t>
            </a:r>
            <a:r>
              <a:rPr lang="en-US" sz="1400" i="1" dirty="0" err="1">
                <a:latin typeface="Times New Roman" pitchFamily="18" charset="0"/>
                <a:ea typeface="Times" pitchFamily="34" charset="0"/>
                <a:cs typeface="Times New Roman" pitchFamily="18" charset="0"/>
              </a:rPr>
              <a:t>Đảng</a:t>
            </a:r>
            <a:r>
              <a:rPr lang="en-US" sz="1400" i="1" dirty="0">
                <a:latin typeface="Times New Roman" pitchFamily="18" charset="0"/>
                <a:ea typeface="Times" pitchFamily="34" charset="0"/>
                <a:cs typeface="Times New Roman" pitchFamily="18" charset="0"/>
              </a:rPr>
              <a:t> </a:t>
            </a:r>
            <a:r>
              <a:rPr lang="en-US" sz="1400" i="1" dirty="0" err="1">
                <a:latin typeface="Times New Roman" pitchFamily="18" charset="0"/>
                <a:ea typeface="Times" pitchFamily="34" charset="0"/>
                <a:cs typeface="Times New Roman" pitchFamily="18" charset="0"/>
              </a:rPr>
              <a:t>và</a:t>
            </a:r>
            <a:r>
              <a:rPr lang="en-US" sz="1400" i="1" dirty="0">
                <a:latin typeface="Times New Roman" pitchFamily="18" charset="0"/>
                <a:ea typeface="Times" pitchFamily="34" charset="0"/>
                <a:cs typeface="Times New Roman" pitchFamily="18" charset="0"/>
              </a:rPr>
              <a:t> </a:t>
            </a:r>
            <a:r>
              <a:rPr lang="en-US" sz="1400" i="1" dirty="0" err="1">
                <a:latin typeface="Times New Roman" pitchFamily="18" charset="0"/>
                <a:ea typeface="Times" pitchFamily="34" charset="0"/>
                <a:cs typeface="Times New Roman" pitchFamily="18" charset="0"/>
              </a:rPr>
              <a:t>nhân</a:t>
            </a:r>
            <a:r>
              <a:rPr lang="en-US" sz="1400" i="1" dirty="0">
                <a:latin typeface="Times New Roman" pitchFamily="18" charset="0"/>
                <a:ea typeface="Times" pitchFamily="34" charset="0"/>
                <a:cs typeface="Times New Roman" pitchFamily="18" charset="0"/>
              </a:rPr>
              <a:t> </a:t>
            </a:r>
            <a:r>
              <a:rPr lang="en-US" sz="1400" i="1" dirty="0" err="1">
                <a:latin typeface="Times New Roman" pitchFamily="18" charset="0"/>
                <a:ea typeface="Times" pitchFamily="34" charset="0"/>
                <a:cs typeface="Times New Roman" pitchFamily="18" charset="0"/>
              </a:rPr>
              <a:t>dân</a:t>
            </a:r>
            <a:r>
              <a:rPr lang="en-US" sz="1400" i="1" dirty="0">
                <a:latin typeface="Times New Roman" pitchFamily="18" charset="0"/>
                <a:ea typeface="Times" pitchFamily="34" charset="0"/>
                <a:cs typeface="Times New Roman" pitchFamily="18" charset="0"/>
              </a:rPr>
              <a:t> ta"</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Vũ</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Kỳ</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Bác</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Hồ</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viết</a:t>
            </a:r>
            <a:r>
              <a:rPr lang="en-US" sz="1400" dirty="0">
                <a:latin typeface="Times New Roman" pitchFamily="18" charset="0"/>
                <a:ea typeface="Times" pitchFamily="34" charset="0"/>
                <a:cs typeface="Times New Roman" pitchFamily="18" charset="0"/>
              </a:rPr>
              <a:t> Di </a:t>
            </a:r>
            <a:r>
              <a:rPr lang="en-US" sz="1400" dirty="0" err="1">
                <a:latin typeface="Times New Roman" pitchFamily="18" charset="0"/>
                <a:ea typeface="Times" pitchFamily="34" charset="0"/>
                <a:cs typeface="Times New Roman" pitchFamily="18" charset="0"/>
              </a:rPr>
              <a:t>chúc</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Nxb</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Văn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hóa</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Thông</a:t>
            </a:r>
            <a:r>
              <a:rPr lang="en-US" sz="1400" dirty="0">
                <a:latin typeface="Times New Roman" pitchFamily="18" charset="0"/>
                <a:ea typeface="Times" pitchFamily="34" charset="0"/>
                <a:cs typeface="Times New Roman" pitchFamily="18" charset="0"/>
              </a:rPr>
              <a:t> tin, tr20, HN, 2008]. </a:t>
            </a:r>
            <a:r>
              <a:rPr lang="en-US" sz="1400" dirty="0" err="1">
                <a:latin typeface="Times New Roman" pitchFamily="18" charset="0"/>
                <a:ea typeface="Times" pitchFamily="34" charset="0"/>
                <a:cs typeface="Times New Roman" pitchFamily="18" charset="0"/>
              </a:rPr>
              <a:t>Truyền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thống</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đó</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được</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bắt</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nguồn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từ</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truyền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thống</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đoàn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kết</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của</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dân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tộc</a:t>
            </a:r>
            <a:r>
              <a:rPr lang="en-US" sz="1400" dirty="0">
                <a:latin typeface="Times New Roman" pitchFamily="18" charset="0"/>
                <a:ea typeface="Times" pitchFamily="34" charset="0"/>
                <a:cs typeface="Times New Roman" pitchFamily="18" charset="0"/>
              </a:rPr>
              <a:t> </a:t>
            </a:r>
          </a:p>
        </p:txBody>
      </p:sp>
      <p:grpSp>
        <p:nvGrpSpPr>
          <p:cNvPr id="14" name="Group 13"/>
          <p:cNvGrpSpPr/>
          <p:nvPr/>
        </p:nvGrpSpPr>
        <p:grpSpPr>
          <a:xfrm>
            <a:off x="0" y="1"/>
            <a:ext cx="6858000" cy="2514599"/>
            <a:chOff x="0" y="1"/>
            <a:chExt cx="6858000" cy="2514599"/>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
              <a:ext cx="6858000" cy="2133600"/>
            </a:xfrm>
            <a:prstGeom prst="rect">
              <a:avLst/>
            </a:prstGeom>
            <a:effectLst>
              <a:outerShdw blurRad="63500" sx="102000" sy="102000" algn="ctr" rotWithShape="0">
                <a:prstClr val="black">
                  <a:alpha val="40000"/>
                </a:prstClr>
              </a:outerShdw>
            </a:effectLst>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269201"/>
              <a:ext cx="1447800" cy="1595200"/>
            </a:xfrm>
            <a:prstGeom prst="rect">
              <a:avLst/>
            </a:prstGeom>
            <a:effectLst>
              <a:outerShdw blurRad="63500" sx="102000" sy="102000" algn="ctr" rotWithShape="0">
                <a:prstClr val="black">
                  <a:alpha val="40000"/>
                </a:prstClr>
              </a:outerShdw>
            </a:effectLst>
          </p:spPr>
        </p:pic>
        <p:sp>
          <p:nvSpPr>
            <p:cNvPr id="6" name="TextBox 5"/>
            <p:cNvSpPr txBox="1"/>
            <p:nvPr/>
          </p:nvSpPr>
          <p:spPr>
            <a:xfrm>
              <a:off x="1752600" y="685800"/>
              <a:ext cx="5105400" cy="1123384"/>
            </a:xfrm>
            <a:prstGeom prst="rect">
              <a:avLst/>
            </a:prstGeom>
            <a:noFill/>
            <a:ln w="19050">
              <a:noFill/>
            </a:ln>
          </p:spPr>
          <p:txBody>
            <a:bodyPr wrap="square" rtlCol="0">
              <a:spAutoFit/>
            </a:bodyPr>
            <a:lstStyle/>
            <a:p>
              <a:r>
                <a:rPr lang="en-US" sz="3200" b="1" i="1" dirty="0" err="1" smtClean="0">
                  <a:ln w="12700">
                    <a:solidFill>
                      <a:srgbClr val="FF0000"/>
                    </a:solidFill>
                  </a:ln>
                  <a:solidFill>
                    <a:srgbClr val="FFFF00"/>
                  </a:solidFill>
                  <a:effectLst>
                    <a:outerShdw blurRad="63500" sx="102000" sy="102000" algn="ctr" rotWithShape="0">
                      <a:prstClr val="black">
                        <a:alpha val="40000"/>
                      </a:prstClr>
                    </a:outerShdw>
                  </a:effectLst>
                  <a:latin typeface="Times New Roman" panose="02020603050405020304" pitchFamily="18" charset="0"/>
                  <a:cs typeface="Times New Roman" panose="02020603050405020304" pitchFamily="18" charset="0"/>
                </a:rPr>
                <a:t>Tài</a:t>
              </a:r>
              <a:r>
                <a:rPr lang="en-US" sz="3200" b="1" i="1" dirty="0" smtClean="0">
                  <a:ln w="12700">
                    <a:solidFill>
                      <a:srgbClr val="FF0000"/>
                    </a:solidFill>
                  </a:ln>
                  <a:solidFill>
                    <a:srgbClr val="FFFF00"/>
                  </a:solidFill>
                  <a:effectLst>
                    <a:outerShdw blurRad="63500" sx="102000" sy="102000" algn="ctr" rotWithShape="0">
                      <a:prstClr val="black">
                        <a:alpha val="40000"/>
                      </a:prstClr>
                    </a:outerShdw>
                  </a:effectLst>
                  <a:latin typeface="Times New Roman" panose="02020603050405020304" pitchFamily="18" charset="0"/>
                  <a:cs typeface="Times New Roman" panose="02020603050405020304" pitchFamily="18" charset="0"/>
                </a:rPr>
                <a:t> </a:t>
              </a:r>
              <a:r>
                <a:rPr lang="en-US" sz="3200" b="1" i="1" dirty="0" err="1" smtClean="0">
                  <a:ln w="12700">
                    <a:solidFill>
                      <a:srgbClr val="FF0000"/>
                    </a:solidFill>
                  </a:ln>
                  <a:solidFill>
                    <a:srgbClr val="FFFF00"/>
                  </a:solidFill>
                  <a:effectLst>
                    <a:outerShdw blurRad="63500" sx="102000" sy="102000" algn="ctr" rotWithShape="0">
                      <a:prstClr val="black">
                        <a:alpha val="40000"/>
                      </a:prstClr>
                    </a:outerShdw>
                  </a:effectLst>
                  <a:latin typeface="Times New Roman" panose="02020603050405020304" pitchFamily="18" charset="0"/>
                  <a:cs typeface="Times New Roman" panose="02020603050405020304" pitchFamily="18" charset="0"/>
                </a:rPr>
                <a:t>liệu</a:t>
              </a:r>
              <a:endParaRPr lang="en-US" sz="3200" b="1" i="1" dirty="0" smtClean="0">
                <a:ln w="12700">
                  <a:solidFill>
                    <a:srgbClr val="FF0000"/>
                  </a:solidFill>
                </a:ln>
                <a:solidFill>
                  <a:srgbClr val="FFFF00"/>
                </a:solidFill>
                <a:effectLst>
                  <a:outerShdw blurRad="63500" sx="102000" sy="102000" algn="ctr" rotWithShape="0">
                    <a:prstClr val="black">
                      <a:alpha val="40000"/>
                    </a:prstClr>
                  </a:outerShdw>
                </a:effectLst>
                <a:latin typeface="Times New Roman" panose="02020603050405020304" pitchFamily="18" charset="0"/>
                <a:cs typeface="Times New Roman" panose="02020603050405020304" pitchFamily="18" charset="0"/>
              </a:endParaRPr>
            </a:p>
            <a:p>
              <a:r>
                <a:rPr lang="en-US" sz="3300" b="1" dirty="0" smtClean="0">
                  <a:ln w="12700">
                    <a:solidFill>
                      <a:schemeClr val="bg1"/>
                    </a:solidFill>
                  </a:ln>
                  <a:solidFill>
                    <a:schemeClr val="bg1"/>
                  </a:solidFill>
                  <a:effectLst>
                    <a:glow rad="101600">
                      <a:srgbClr val="0070C0">
                        <a:alpha val="60000"/>
                      </a:srgbClr>
                    </a:glow>
                    <a:outerShdw blurRad="63500" sx="102000" sy="102000" algn="ctr" rotWithShape="0">
                      <a:prstClr val="black">
                        <a:alpha val="40000"/>
                      </a:prstClr>
                    </a:outerShdw>
                  </a:effectLst>
                  <a:latin typeface="Times New Roman" panose="02020603050405020304" pitchFamily="18" charset="0"/>
                  <a:cs typeface="Times New Roman" panose="02020603050405020304" pitchFamily="18" charset="0"/>
                </a:rPr>
                <a:t>SINH HOẠT CHI ĐOÀN</a:t>
              </a:r>
            </a:p>
          </p:txBody>
        </p:sp>
        <p:sp>
          <p:nvSpPr>
            <p:cNvPr id="7" name="Rectangle 6"/>
            <p:cNvSpPr/>
            <p:nvPr/>
          </p:nvSpPr>
          <p:spPr>
            <a:xfrm>
              <a:off x="0" y="2133603"/>
              <a:ext cx="6858000" cy="228599"/>
            </a:xfrm>
            <a:prstGeom prst="rect">
              <a:avLst/>
            </a:prstGeom>
            <a:solidFill>
              <a:srgbClr val="0070C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solidFill>
                    <a:schemeClr val="bg1"/>
                  </a:solidFill>
                  <a:latin typeface="Times New Roman" panose="02020603050405020304" pitchFamily="18" charset="0"/>
                  <a:cs typeface="Times New Roman" panose="02020603050405020304" pitchFamily="18" charset="0"/>
                </a:rPr>
                <a:t>ĐOÀN THANH NIÊN CỘNG SẢN HỒ CHÍ MINH</a:t>
              </a:r>
              <a:endParaRPr lang="en-US" sz="1500" dirty="0">
                <a:solidFill>
                  <a:schemeClr val="bg1"/>
                </a:solidFill>
                <a:latin typeface="Times New Roman" panose="02020603050405020304" pitchFamily="18" charset="0"/>
                <a:cs typeface="Times New Roman" panose="02020603050405020304" pitchFamily="18" charset="0"/>
              </a:endParaRPr>
            </a:p>
          </p:txBody>
        </p:sp>
        <p:sp>
          <p:nvSpPr>
            <p:cNvPr id="8" name="Oval 7"/>
            <p:cNvSpPr/>
            <p:nvPr/>
          </p:nvSpPr>
          <p:spPr>
            <a:xfrm>
              <a:off x="6019800" y="1981200"/>
              <a:ext cx="533400" cy="533400"/>
            </a:xfrm>
            <a:prstGeom prst="ellipse">
              <a:avLst/>
            </a:prstGeom>
            <a:solidFill>
              <a:srgbClr val="0070C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0" dirty="0">
                <a:latin typeface="+mj-lt"/>
              </a:endParaRPr>
            </a:p>
          </p:txBody>
        </p:sp>
      </p:grpSp>
      <p:sp>
        <p:nvSpPr>
          <p:cNvPr id="9" name="TextBox 8"/>
          <p:cNvSpPr txBox="1"/>
          <p:nvPr/>
        </p:nvSpPr>
        <p:spPr>
          <a:xfrm>
            <a:off x="5943600" y="2102727"/>
            <a:ext cx="685800" cy="338554"/>
          </a:xfrm>
          <a:prstGeom prst="rect">
            <a:avLst/>
          </a:prstGeom>
          <a:noFill/>
        </p:spPr>
        <p:txBody>
          <a:bodyPr wrap="square" rtlCol="0">
            <a:spAutoFit/>
          </a:bodyPr>
          <a:lstStyle/>
          <a:p>
            <a:pPr algn="ctr"/>
            <a:r>
              <a:rPr lang="en-US" sz="800" b="1" dirty="0" smtClean="0">
                <a:solidFill>
                  <a:schemeClr val="bg1"/>
                </a:solidFill>
              </a:rPr>
              <a:t>THÁNG 10</a:t>
            </a:r>
          </a:p>
          <a:p>
            <a:pPr algn="ctr"/>
            <a:r>
              <a:rPr lang="en-US" sz="800" b="1" dirty="0" smtClean="0">
                <a:solidFill>
                  <a:schemeClr val="bg1"/>
                </a:solidFill>
              </a:rPr>
              <a:t>2015</a:t>
            </a:r>
            <a:endParaRPr lang="en-US" sz="800" b="1" dirty="0">
              <a:solidFill>
                <a:schemeClr val="bg1"/>
              </a:solidFill>
            </a:endParaRPr>
          </a:p>
        </p:txBody>
      </p:sp>
      <p:cxnSp>
        <p:nvCxnSpPr>
          <p:cNvPr id="11" name="Straight Connector 10"/>
          <p:cNvCxnSpPr/>
          <p:nvPr/>
        </p:nvCxnSpPr>
        <p:spPr>
          <a:xfrm>
            <a:off x="6096000" y="2272004"/>
            <a:ext cx="381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3" name="Group 12"/>
          <p:cNvGrpSpPr/>
          <p:nvPr/>
        </p:nvGrpSpPr>
        <p:grpSpPr>
          <a:xfrm>
            <a:off x="371475" y="3053357"/>
            <a:ext cx="1785678" cy="551260"/>
            <a:chOff x="371475" y="3053357"/>
            <a:chExt cx="1785678" cy="551260"/>
          </a:xfrm>
        </p:grpSpPr>
        <p:sp>
          <p:nvSpPr>
            <p:cNvPr id="22" name="Rounded Rectangle 21"/>
            <p:cNvSpPr/>
            <p:nvPr/>
          </p:nvSpPr>
          <p:spPr>
            <a:xfrm>
              <a:off x="752475" y="3128367"/>
              <a:ext cx="1404678" cy="381000"/>
            </a:xfrm>
            <a:prstGeom prst="roundRect">
              <a:avLst/>
            </a:prstGeom>
            <a:solidFill>
              <a:srgbClr val="00B0F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1300" dirty="0" err="1"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Truyền</a:t>
              </a:r>
              <a:r>
                <a:rPr lang="en-US" sz="1300"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 </a:t>
              </a:r>
              <a:r>
                <a:rPr lang="en-US" sz="1300" dirty="0" err="1"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thống</a:t>
              </a:r>
              <a:endParaRPr lang="en-US" sz="1300" dirty="0">
                <a:solidFill>
                  <a:schemeClr val="bg1"/>
                </a:solidFill>
                <a:latin typeface="Times New Roman" panose="02020603050405020304" pitchFamily="18" charset="0"/>
                <a:ea typeface="Tahoma" panose="020B0604030504040204" pitchFamily="34" charset="0"/>
                <a:cs typeface="Times New Roman" panose="02020603050405020304" pitchFamily="18" charset="0"/>
              </a:endParaRPr>
            </a:p>
          </p:txBody>
        </p:sp>
        <p:pic>
          <p:nvPicPr>
            <p:cNvPr id="29" name="Picture 2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1475" y="3053357"/>
              <a:ext cx="500322" cy="551260"/>
            </a:xfrm>
            <a:prstGeom prst="rect">
              <a:avLst/>
            </a:prstGeom>
          </p:spPr>
        </p:pic>
      </p:grpSp>
      <p:grpSp>
        <p:nvGrpSpPr>
          <p:cNvPr id="12" name="Group 11"/>
          <p:cNvGrpSpPr/>
          <p:nvPr/>
        </p:nvGrpSpPr>
        <p:grpSpPr>
          <a:xfrm>
            <a:off x="371475" y="3586757"/>
            <a:ext cx="1785678" cy="1084660"/>
            <a:chOff x="371475" y="3586757"/>
            <a:chExt cx="1785678" cy="1084660"/>
          </a:xfrm>
        </p:grpSpPr>
        <p:sp>
          <p:nvSpPr>
            <p:cNvPr id="23" name="Rounded Rectangle 22"/>
            <p:cNvSpPr/>
            <p:nvPr/>
          </p:nvSpPr>
          <p:spPr>
            <a:xfrm>
              <a:off x="752475" y="3661767"/>
              <a:ext cx="1404678" cy="381000"/>
            </a:xfrm>
            <a:prstGeom prst="roundRect">
              <a:avLst/>
            </a:prstGeom>
            <a:solidFill>
              <a:srgbClr val="00B0F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1300" dirty="0" err="1" smtClean="0">
                  <a:solidFill>
                    <a:schemeClr val="bg1"/>
                  </a:solidFill>
                  <a:latin typeface="Times New Roman" panose="02020603050405020304" pitchFamily="18" charset="0"/>
                  <a:cs typeface="Times New Roman" panose="02020603050405020304" pitchFamily="18" charset="0"/>
                </a:rPr>
                <a:t>Tư</a:t>
              </a:r>
              <a:r>
                <a:rPr lang="en-US" sz="1300" dirty="0" smtClean="0">
                  <a:solidFill>
                    <a:schemeClr val="bg1"/>
                  </a:solidFill>
                  <a:latin typeface="Times New Roman" panose="02020603050405020304" pitchFamily="18" charset="0"/>
                  <a:cs typeface="Times New Roman" panose="02020603050405020304" pitchFamily="18" charset="0"/>
                </a:rPr>
                <a:t> </a:t>
              </a:r>
              <a:r>
                <a:rPr lang="en-US" sz="1300" dirty="0" err="1" smtClean="0">
                  <a:solidFill>
                    <a:schemeClr val="bg1"/>
                  </a:solidFill>
                  <a:latin typeface="Times New Roman" panose="02020603050405020304" pitchFamily="18" charset="0"/>
                  <a:cs typeface="Times New Roman" panose="02020603050405020304" pitchFamily="18" charset="0"/>
                </a:rPr>
                <a:t>tưởng</a:t>
              </a:r>
              <a:endParaRPr lang="en-US" sz="1300" dirty="0">
                <a:solidFill>
                  <a:schemeClr val="bg1"/>
                </a:solidFill>
                <a:latin typeface="Times New Roman" panose="02020603050405020304" pitchFamily="18" charset="0"/>
                <a:cs typeface="Times New Roman" panose="02020603050405020304" pitchFamily="18" charset="0"/>
              </a:endParaRPr>
            </a:p>
          </p:txBody>
        </p:sp>
        <p:pic>
          <p:nvPicPr>
            <p:cNvPr id="30" name="Picture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1475" y="3586757"/>
              <a:ext cx="500322" cy="551260"/>
            </a:xfrm>
            <a:prstGeom prst="rect">
              <a:avLst/>
            </a:prstGeom>
          </p:spPr>
        </p:pic>
        <p:grpSp>
          <p:nvGrpSpPr>
            <p:cNvPr id="10" name="Group 9"/>
            <p:cNvGrpSpPr/>
            <p:nvPr/>
          </p:nvGrpSpPr>
          <p:grpSpPr>
            <a:xfrm>
              <a:off x="371475" y="4120157"/>
              <a:ext cx="1785678" cy="551260"/>
              <a:chOff x="371475" y="4120157"/>
              <a:chExt cx="1785678" cy="551260"/>
            </a:xfrm>
          </p:grpSpPr>
          <p:sp>
            <p:nvSpPr>
              <p:cNvPr id="24" name="Rounded Rectangle 23"/>
              <p:cNvSpPr/>
              <p:nvPr/>
            </p:nvSpPr>
            <p:spPr>
              <a:xfrm>
                <a:off x="752475" y="4195167"/>
                <a:ext cx="1404678" cy="381000"/>
              </a:xfrm>
              <a:prstGeom prst="roundRect">
                <a:avLst/>
              </a:prstGeom>
              <a:solidFill>
                <a:srgbClr val="00B0F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1300" dirty="0" err="1" smtClean="0">
                    <a:solidFill>
                      <a:schemeClr val="bg1"/>
                    </a:solidFill>
                    <a:latin typeface="Times New Roman" panose="02020603050405020304" pitchFamily="18" charset="0"/>
                    <a:cs typeface="Times New Roman" panose="02020603050405020304" pitchFamily="18" charset="0"/>
                  </a:rPr>
                  <a:t>Thông</a:t>
                </a:r>
                <a:r>
                  <a:rPr lang="en-US" sz="1300" dirty="0">
                    <a:solidFill>
                      <a:schemeClr val="bg1"/>
                    </a:solidFill>
                    <a:latin typeface="Times New Roman" panose="02020603050405020304" pitchFamily="18" charset="0"/>
                    <a:cs typeface="Times New Roman" panose="02020603050405020304" pitchFamily="18" charset="0"/>
                  </a:rPr>
                  <a:t> </a:t>
                </a:r>
                <a:r>
                  <a:rPr lang="en-US" sz="1300" dirty="0" smtClean="0">
                    <a:solidFill>
                      <a:schemeClr val="bg1"/>
                    </a:solidFill>
                    <a:latin typeface="Times New Roman" panose="02020603050405020304" pitchFamily="18" charset="0"/>
                    <a:cs typeface="Times New Roman" panose="02020603050405020304" pitchFamily="18" charset="0"/>
                  </a:rPr>
                  <a:t>tin </a:t>
                </a:r>
                <a:r>
                  <a:rPr lang="en-US" sz="1300" dirty="0" err="1" smtClean="0">
                    <a:solidFill>
                      <a:schemeClr val="bg1"/>
                    </a:solidFill>
                    <a:latin typeface="Times New Roman" panose="02020603050405020304" pitchFamily="18" charset="0"/>
                    <a:cs typeface="Times New Roman" panose="02020603050405020304" pitchFamily="18" charset="0"/>
                  </a:rPr>
                  <a:t>thời</a:t>
                </a:r>
                <a:r>
                  <a:rPr lang="en-US" sz="1300" dirty="0" smtClean="0">
                    <a:solidFill>
                      <a:schemeClr val="bg1"/>
                    </a:solidFill>
                    <a:latin typeface="Times New Roman" panose="02020603050405020304" pitchFamily="18" charset="0"/>
                    <a:cs typeface="Times New Roman" panose="02020603050405020304" pitchFamily="18" charset="0"/>
                  </a:rPr>
                  <a:t> </a:t>
                </a:r>
                <a:r>
                  <a:rPr lang="en-US" sz="1300" dirty="0" err="1" smtClean="0">
                    <a:solidFill>
                      <a:schemeClr val="bg1"/>
                    </a:solidFill>
                    <a:latin typeface="Times New Roman" panose="02020603050405020304" pitchFamily="18" charset="0"/>
                    <a:cs typeface="Times New Roman" panose="02020603050405020304" pitchFamily="18" charset="0"/>
                  </a:rPr>
                  <a:t>sự</a:t>
                </a:r>
                <a:endParaRPr lang="en-US" sz="1300" dirty="0">
                  <a:solidFill>
                    <a:schemeClr val="bg1"/>
                  </a:solidFill>
                  <a:latin typeface="Times New Roman" panose="02020603050405020304" pitchFamily="18" charset="0"/>
                  <a:cs typeface="Times New Roman" panose="02020603050405020304" pitchFamily="18" charset="0"/>
                </a:endParaRPr>
              </a:p>
            </p:txBody>
          </p:sp>
          <p:pic>
            <p:nvPicPr>
              <p:cNvPr id="31" name="Picture 3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1475" y="4120157"/>
                <a:ext cx="500322" cy="551260"/>
              </a:xfrm>
              <a:prstGeom prst="rect">
                <a:avLst/>
              </a:prstGeom>
            </p:spPr>
          </p:pic>
        </p:grpSp>
      </p:grpSp>
      <p:grpSp>
        <p:nvGrpSpPr>
          <p:cNvPr id="3" name="Group 2"/>
          <p:cNvGrpSpPr/>
          <p:nvPr/>
        </p:nvGrpSpPr>
        <p:grpSpPr>
          <a:xfrm>
            <a:off x="371475" y="4653557"/>
            <a:ext cx="1785678" cy="551260"/>
            <a:chOff x="371475" y="4653557"/>
            <a:chExt cx="1785678" cy="551260"/>
          </a:xfrm>
        </p:grpSpPr>
        <p:sp>
          <p:nvSpPr>
            <p:cNvPr id="25" name="Rounded Rectangle 24"/>
            <p:cNvSpPr/>
            <p:nvPr/>
          </p:nvSpPr>
          <p:spPr>
            <a:xfrm>
              <a:off x="752475" y="4728567"/>
              <a:ext cx="1404678" cy="381000"/>
            </a:xfrm>
            <a:prstGeom prst="roundRect">
              <a:avLst/>
            </a:prstGeom>
            <a:solidFill>
              <a:srgbClr val="00B0F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1300" dirty="0" err="1" smtClean="0">
                  <a:solidFill>
                    <a:schemeClr val="bg1"/>
                  </a:solidFill>
                  <a:latin typeface="Times New Roman" panose="02020603050405020304" pitchFamily="18" charset="0"/>
                  <a:cs typeface="Times New Roman" panose="02020603050405020304" pitchFamily="18" charset="0"/>
                </a:rPr>
                <a:t>Góc</a:t>
              </a:r>
              <a:r>
                <a:rPr lang="en-US" sz="1300" dirty="0" smtClean="0">
                  <a:solidFill>
                    <a:schemeClr val="bg1"/>
                  </a:solidFill>
                  <a:latin typeface="Times New Roman" panose="02020603050405020304" pitchFamily="18" charset="0"/>
                  <a:cs typeface="Times New Roman" panose="02020603050405020304" pitchFamily="18" charset="0"/>
                </a:rPr>
                <a:t> </a:t>
              </a:r>
              <a:r>
                <a:rPr lang="en-US" sz="1300" dirty="0" err="1" smtClean="0">
                  <a:solidFill>
                    <a:schemeClr val="bg1"/>
                  </a:solidFill>
                  <a:latin typeface="Times New Roman" panose="02020603050405020304" pitchFamily="18" charset="0"/>
                  <a:cs typeface="Times New Roman" panose="02020603050405020304" pitchFamily="18" charset="0"/>
                </a:rPr>
                <a:t>nhìn</a:t>
              </a:r>
              <a:r>
                <a:rPr lang="en-US" sz="1300" dirty="0" smtClean="0">
                  <a:solidFill>
                    <a:schemeClr val="bg1"/>
                  </a:solidFill>
                  <a:latin typeface="Times New Roman" panose="02020603050405020304" pitchFamily="18" charset="0"/>
                  <a:cs typeface="Times New Roman" panose="02020603050405020304" pitchFamily="18" charset="0"/>
                </a:rPr>
                <a:t> </a:t>
              </a:r>
              <a:r>
                <a:rPr lang="en-US" sz="1300" dirty="0" err="1" smtClean="0">
                  <a:solidFill>
                    <a:schemeClr val="bg1"/>
                  </a:solidFill>
                  <a:latin typeface="Times New Roman" panose="02020603050405020304" pitchFamily="18" charset="0"/>
                  <a:cs typeface="Times New Roman" panose="02020603050405020304" pitchFamily="18" charset="0"/>
                </a:rPr>
                <a:t>trẻ</a:t>
              </a:r>
              <a:endParaRPr lang="en-US" sz="1300" dirty="0">
                <a:solidFill>
                  <a:schemeClr val="bg1"/>
                </a:solidFill>
                <a:latin typeface="Times New Roman" panose="02020603050405020304" pitchFamily="18" charset="0"/>
                <a:cs typeface="Times New Roman" panose="02020603050405020304" pitchFamily="18" charset="0"/>
              </a:endParaRPr>
            </a:p>
          </p:txBody>
        </p:sp>
        <p:pic>
          <p:nvPicPr>
            <p:cNvPr id="32" name="Picture 3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1475" y="4653557"/>
              <a:ext cx="500322" cy="551260"/>
            </a:xfrm>
            <a:prstGeom prst="rect">
              <a:avLst/>
            </a:prstGeom>
          </p:spPr>
        </p:pic>
      </p:grpSp>
      <p:grpSp>
        <p:nvGrpSpPr>
          <p:cNvPr id="2" name="Group 1"/>
          <p:cNvGrpSpPr/>
          <p:nvPr/>
        </p:nvGrpSpPr>
        <p:grpSpPr>
          <a:xfrm>
            <a:off x="371475" y="5204817"/>
            <a:ext cx="1785678" cy="551260"/>
            <a:chOff x="371475" y="5204817"/>
            <a:chExt cx="1785678" cy="551260"/>
          </a:xfrm>
        </p:grpSpPr>
        <p:sp>
          <p:nvSpPr>
            <p:cNvPr id="26" name="Rounded Rectangle 25"/>
            <p:cNvSpPr/>
            <p:nvPr/>
          </p:nvSpPr>
          <p:spPr>
            <a:xfrm>
              <a:off x="752475" y="5261967"/>
              <a:ext cx="1404678" cy="381000"/>
            </a:xfrm>
            <a:prstGeom prst="roundRect">
              <a:avLst/>
            </a:prstGeom>
            <a:solidFill>
              <a:srgbClr val="00B0F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1300" dirty="0" err="1" smtClean="0">
                  <a:solidFill>
                    <a:schemeClr val="bg1"/>
                  </a:solidFill>
                  <a:latin typeface="Times New Roman" panose="02020603050405020304" pitchFamily="18" charset="0"/>
                  <a:cs typeface="Times New Roman" panose="02020603050405020304" pitchFamily="18" charset="0"/>
                </a:rPr>
                <a:t>Sắc</a:t>
              </a:r>
              <a:r>
                <a:rPr lang="en-US" sz="1300" dirty="0" smtClean="0">
                  <a:solidFill>
                    <a:schemeClr val="bg1"/>
                  </a:solidFill>
                  <a:latin typeface="Times New Roman" panose="02020603050405020304" pitchFamily="18" charset="0"/>
                  <a:cs typeface="Times New Roman" panose="02020603050405020304" pitchFamily="18" charset="0"/>
                </a:rPr>
                <a:t> </a:t>
              </a:r>
              <a:r>
                <a:rPr lang="en-US" sz="1300" dirty="0" err="1" smtClean="0">
                  <a:solidFill>
                    <a:schemeClr val="bg1"/>
                  </a:solidFill>
                  <a:latin typeface="Times New Roman" panose="02020603050405020304" pitchFamily="18" charset="0"/>
                  <a:cs typeface="Times New Roman" panose="02020603050405020304" pitchFamily="18" charset="0"/>
                </a:rPr>
                <a:t>màu</a:t>
              </a:r>
              <a:r>
                <a:rPr lang="en-US" sz="1300" dirty="0" smtClean="0">
                  <a:solidFill>
                    <a:schemeClr val="bg1"/>
                  </a:solidFill>
                  <a:latin typeface="Times New Roman" panose="02020603050405020304" pitchFamily="18" charset="0"/>
                  <a:cs typeface="Times New Roman" panose="02020603050405020304" pitchFamily="18" charset="0"/>
                </a:rPr>
                <a:t> </a:t>
              </a:r>
              <a:r>
                <a:rPr lang="en-US" sz="1300" dirty="0" err="1" smtClean="0">
                  <a:solidFill>
                    <a:schemeClr val="bg1"/>
                  </a:solidFill>
                  <a:latin typeface="Times New Roman" panose="02020603050405020304" pitchFamily="18" charset="0"/>
                  <a:cs typeface="Times New Roman" panose="02020603050405020304" pitchFamily="18" charset="0"/>
                </a:rPr>
                <a:t>cơ</a:t>
              </a:r>
              <a:r>
                <a:rPr lang="en-US" sz="1300" dirty="0" smtClean="0">
                  <a:solidFill>
                    <a:schemeClr val="bg1"/>
                  </a:solidFill>
                  <a:latin typeface="Times New Roman" panose="02020603050405020304" pitchFamily="18" charset="0"/>
                  <a:cs typeface="Times New Roman" panose="02020603050405020304" pitchFamily="18" charset="0"/>
                </a:rPr>
                <a:t> </a:t>
              </a:r>
              <a:r>
                <a:rPr lang="en-US" sz="1300" dirty="0" err="1" smtClean="0">
                  <a:solidFill>
                    <a:schemeClr val="bg1"/>
                  </a:solidFill>
                  <a:latin typeface="Times New Roman" panose="02020603050405020304" pitchFamily="18" charset="0"/>
                  <a:cs typeface="Times New Roman" panose="02020603050405020304" pitchFamily="18" charset="0"/>
                </a:rPr>
                <a:t>sở</a:t>
              </a:r>
              <a:endParaRPr lang="en-US" sz="1300" dirty="0">
                <a:solidFill>
                  <a:schemeClr val="bg1"/>
                </a:solidFill>
                <a:latin typeface="Times New Roman" panose="02020603050405020304" pitchFamily="18" charset="0"/>
                <a:cs typeface="Times New Roman" panose="02020603050405020304" pitchFamily="18" charset="0"/>
              </a:endParaRPr>
            </a:p>
          </p:txBody>
        </p:sp>
        <p:pic>
          <p:nvPicPr>
            <p:cNvPr id="33" name="Picture 3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1475" y="5204817"/>
              <a:ext cx="500322" cy="551260"/>
            </a:xfrm>
            <a:prstGeom prst="rect">
              <a:avLst/>
            </a:prstGeom>
          </p:spPr>
        </p:pic>
      </p:grpSp>
      <p:sp>
        <p:nvSpPr>
          <p:cNvPr id="34" name="TextBox 33"/>
          <p:cNvSpPr txBox="1"/>
          <p:nvPr/>
        </p:nvSpPr>
        <p:spPr>
          <a:xfrm>
            <a:off x="347922" y="2667002"/>
            <a:ext cx="1785678" cy="307777"/>
          </a:xfrm>
          <a:prstGeom prst="rect">
            <a:avLst/>
          </a:prstGeom>
          <a:noFill/>
        </p:spPr>
        <p:txBody>
          <a:bodyPr wrap="square" rtlCol="0">
            <a:spAutoFit/>
          </a:bodyPr>
          <a:lstStyle/>
          <a:p>
            <a:r>
              <a:rPr lang="en-US" sz="1400" b="1" dirty="0" smtClean="0">
                <a:solidFill>
                  <a:srgbClr val="0070C0"/>
                </a:solidFill>
                <a:latin typeface="Times New Roman" panose="02020603050405020304" pitchFamily="18" charset="0"/>
                <a:cs typeface="Times New Roman" panose="02020603050405020304" pitchFamily="18" charset="0"/>
              </a:rPr>
              <a:t>NỘI DUNG CHÍNH</a:t>
            </a:r>
            <a:endParaRPr lang="en-US" sz="1400" b="1" dirty="0">
              <a:solidFill>
                <a:srgbClr val="0070C0"/>
              </a:solidFill>
              <a:latin typeface="Times New Roman" panose="02020603050405020304" pitchFamily="18" charset="0"/>
              <a:cs typeface="Times New Roman" panose="02020603050405020304"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3998"/>
            <a:chOff x="1752600" y="9220200"/>
            <a:chExt cx="4857750" cy="553998"/>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53998"/>
            </a:xfrm>
            <a:prstGeom prst="rect">
              <a:avLst/>
            </a:prstGeom>
            <a:noFill/>
          </p:spPr>
          <p:txBody>
            <a:bodyPr wrap="square" rtlCol="0">
              <a:spAutoFit/>
            </a:bodyPr>
            <a:lstStyle/>
            <a:p>
              <a:pPr algn="ctr"/>
              <a:r>
                <a:rPr lang="en-US" sz="1400" b="1" dirty="0" smtClean="0"/>
                <a:t>1</a:t>
              </a:r>
              <a:r>
                <a:rPr lang="en-US" sz="800" b="1" dirty="0" smtClean="0"/>
                <a:t> </a:t>
              </a:r>
            </a:p>
            <a:p>
              <a:pPr algn="ctr"/>
              <a:r>
                <a:rPr lang="en-US" sz="800" b="1" dirty="0" smtClean="0"/>
                <a:t>THÁNG 10 </a:t>
              </a:r>
            </a:p>
            <a:p>
              <a:pPr algn="ctr"/>
              <a:r>
                <a:rPr lang="en-US" sz="800" b="1" dirty="0" smtClean="0"/>
                <a:t>2015</a:t>
              </a:r>
              <a:endParaRPr lang="en-US" sz="800" b="1" dirty="0"/>
            </a:p>
          </p:txBody>
        </p:sp>
      </p:grpSp>
      <p:sp>
        <p:nvSpPr>
          <p:cNvPr id="17" name="TextBox 16"/>
          <p:cNvSpPr txBox="1"/>
          <p:nvPr/>
        </p:nvSpPr>
        <p:spPr>
          <a:xfrm>
            <a:off x="2286000" y="2635252"/>
            <a:ext cx="4038600" cy="4878259"/>
          </a:xfrm>
          <a:prstGeom prst="rect">
            <a:avLst/>
          </a:prstGeom>
          <a:noFill/>
          <a:ln>
            <a:noFill/>
          </a:ln>
        </p:spPr>
        <p:txBody>
          <a:bodyPr wrap="square" lIns="0" tIns="0" rIns="0" bIns="731520" rtlCol="0" anchor="t" anchorCtr="0">
            <a:spAutoFit/>
          </a:bodyPr>
          <a:lstStyle/>
          <a:p>
            <a:pPr algn="ctr"/>
            <a:r>
              <a:rPr lang="en-US" b="1" dirty="0">
                <a:latin typeface="Times New Roman" pitchFamily="18" charset="0"/>
                <a:cs typeface="Times New Roman" pitchFamily="18" charset="0"/>
              </a:rPr>
              <a:t>Di </a:t>
            </a:r>
            <a:r>
              <a:rPr lang="en-US" b="1" dirty="0" err="1">
                <a:latin typeface="Times New Roman" pitchFamily="18" charset="0"/>
                <a:cs typeface="Times New Roman" pitchFamily="18" charset="0"/>
              </a:rPr>
              <a:t>chúc</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của</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Chủ</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tịch</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Hồ</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Chí</a:t>
            </a:r>
            <a:r>
              <a:rPr lang="en-US" b="1" dirty="0">
                <a:latin typeface="Times New Roman" pitchFamily="18" charset="0"/>
                <a:cs typeface="Times New Roman" pitchFamily="18" charset="0"/>
              </a:rPr>
              <a:t> Minh </a:t>
            </a:r>
            <a:r>
              <a:rPr lang="en-US" b="1" dirty="0" err="1">
                <a:latin typeface="Times New Roman" pitchFamily="18" charset="0"/>
                <a:cs typeface="Times New Roman" pitchFamily="18" charset="0"/>
              </a:rPr>
              <a:t>về</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vấn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đề</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đoàn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kết</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thống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nhất</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trong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Đảng</a:t>
            </a:r>
            <a:endParaRPr lang="en-US" sz="1200" b="1" dirty="0" smtClean="0">
              <a:latin typeface="Times New Roman" pitchFamily="18" charset="0"/>
              <a:cs typeface="Times New Roman" pitchFamily="18" charset="0"/>
            </a:endParaRPr>
          </a:p>
          <a:p>
            <a:pPr algn="just"/>
            <a:r>
              <a:rPr lang="en-US" sz="1300" b="1" i="1" dirty="0">
                <a:latin typeface="Times New Roman" pitchFamily="18" charset="0"/>
                <a:cs typeface="Times New Roman" pitchFamily="18" charset="0"/>
              </a:rPr>
              <a:t> </a:t>
            </a:r>
            <a:r>
              <a:rPr lang="en-US" sz="1300" b="1" i="1" dirty="0" smtClean="0">
                <a:latin typeface="Times New Roman" pitchFamily="18" charset="0"/>
                <a:cs typeface="Times New Roman" pitchFamily="18" charset="0"/>
              </a:rPr>
              <a:t>          </a:t>
            </a:r>
          </a:p>
          <a:p>
            <a:pPr algn="ctr"/>
            <a:r>
              <a:rPr lang="en-US" sz="1400" i="1" dirty="0" smtClean="0">
                <a:latin typeface="Times New Roman" pitchFamily="18" charset="0"/>
                <a:cs typeface="Times New Roman" pitchFamily="18" charset="0"/>
              </a:rPr>
              <a:t>(PGS-TS </a:t>
            </a:r>
            <a:r>
              <a:rPr lang="en-US" sz="1400" i="1" dirty="0" err="1">
                <a:latin typeface="Times New Roman" pitchFamily="18" charset="0"/>
                <a:cs typeface="Times New Roman" pitchFamily="18" charset="0"/>
              </a:rPr>
              <a:t>Nguyễn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Mạnh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Viện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trưởng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Viện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Lịch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sử</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Đảng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Học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viện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Chính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trị</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Quốc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gia</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Hồ</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Chí</a:t>
            </a:r>
            <a:r>
              <a:rPr lang="en-US" sz="1400" i="1" dirty="0">
                <a:latin typeface="Times New Roman" pitchFamily="18" charset="0"/>
                <a:cs typeface="Times New Roman" pitchFamily="18" charset="0"/>
              </a:rPr>
              <a:t> </a:t>
            </a:r>
            <a:r>
              <a:rPr lang="en-US" sz="1400" i="1" dirty="0" smtClean="0">
                <a:latin typeface="Times New Roman" pitchFamily="18" charset="0"/>
                <a:cs typeface="Times New Roman" pitchFamily="18" charset="0"/>
              </a:rPr>
              <a:t>Minh)</a:t>
            </a:r>
          </a:p>
          <a:p>
            <a:pPr algn="just"/>
            <a:endParaRPr lang="en-US" sz="1400" i="1" dirty="0">
              <a:latin typeface="Times New Roman" pitchFamily="18" charset="0"/>
              <a:cs typeface="Times New Roman" pitchFamily="18" charset="0"/>
            </a:endParaRPr>
          </a:p>
          <a:p>
            <a:pPr algn="just"/>
            <a:endParaRPr lang="en-US" sz="1400" i="1" dirty="0" smtClean="0">
              <a:latin typeface="Times New Roman" pitchFamily="18" charset="0"/>
              <a:cs typeface="Times New Roman" pitchFamily="18" charset="0"/>
            </a:endParaRPr>
          </a:p>
          <a:p>
            <a:pPr algn="just"/>
            <a:endParaRPr lang="en-US" sz="1400" i="1" dirty="0">
              <a:latin typeface="Times New Roman" pitchFamily="18" charset="0"/>
              <a:cs typeface="Times New Roman" pitchFamily="18" charset="0"/>
            </a:endParaRPr>
          </a:p>
          <a:p>
            <a:pPr algn="just"/>
            <a:endParaRPr lang="en-US" sz="1400" i="1" dirty="0" smtClean="0">
              <a:latin typeface="Times New Roman" pitchFamily="18" charset="0"/>
              <a:cs typeface="Times New Roman" pitchFamily="18" charset="0"/>
            </a:endParaRPr>
          </a:p>
          <a:p>
            <a:pPr algn="just"/>
            <a:endParaRPr lang="en-US" sz="1400" i="1" dirty="0">
              <a:latin typeface="Times New Roman" pitchFamily="18" charset="0"/>
              <a:cs typeface="Times New Roman" pitchFamily="18" charset="0"/>
            </a:endParaRPr>
          </a:p>
          <a:p>
            <a:pPr algn="just"/>
            <a:endParaRPr lang="en-US" sz="1400" i="1" dirty="0" smtClean="0">
              <a:latin typeface="Times New Roman" pitchFamily="18" charset="0"/>
              <a:cs typeface="Times New Roman" pitchFamily="18" charset="0"/>
            </a:endParaRPr>
          </a:p>
          <a:p>
            <a:pPr algn="just"/>
            <a:endParaRPr lang="en-US" sz="1400" i="1" dirty="0">
              <a:latin typeface="Times New Roman" pitchFamily="18" charset="0"/>
              <a:cs typeface="Times New Roman" pitchFamily="18" charset="0"/>
            </a:endParaRPr>
          </a:p>
          <a:p>
            <a:pPr algn="just"/>
            <a:endParaRPr lang="en-US" sz="1400" i="1" dirty="0" smtClean="0">
              <a:latin typeface="Times New Roman" pitchFamily="18" charset="0"/>
              <a:cs typeface="Times New Roman" pitchFamily="18" charset="0"/>
            </a:endParaRPr>
          </a:p>
          <a:p>
            <a:pPr algn="just"/>
            <a:endParaRPr lang="en-US" sz="1400" i="1" dirty="0">
              <a:latin typeface="Times New Roman" pitchFamily="18" charset="0"/>
              <a:cs typeface="Times New Roman" pitchFamily="18" charset="0"/>
            </a:endParaRPr>
          </a:p>
          <a:p>
            <a:pPr algn="just"/>
            <a:endParaRPr lang="en-US" sz="1400" i="1" dirty="0" smtClean="0">
              <a:latin typeface="Times New Roman" pitchFamily="18" charset="0"/>
              <a:cs typeface="Times New Roman" pitchFamily="18" charset="0"/>
            </a:endParaRPr>
          </a:p>
          <a:p>
            <a:pPr algn="just"/>
            <a:endParaRPr lang="en-US" sz="1400" i="1" dirty="0">
              <a:latin typeface="Times New Roman" pitchFamily="18" charset="0"/>
              <a:cs typeface="Times New Roman" pitchFamily="18" charset="0"/>
            </a:endParaRPr>
          </a:p>
          <a:p>
            <a:pPr algn="just"/>
            <a:endParaRPr lang="en-US" sz="1400" i="1" dirty="0" smtClean="0">
              <a:latin typeface="Times New Roman" pitchFamily="18" charset="0"/>
              <a:cs typeface="Times New Roman" pitchFamily="18" charset="0"/>
            </a:endParaRPr>
          </a:p>
          <a:p>
            <a:pPr algn="just"/>
            <a:r>
              <a:rPr lang="en-US" sz="1200" i="1" dirty="0" smtClean="0">
                <a:latin typeface="+mj-lt"/>
              </a:rPr>
              <a:t>          </a:t>
            </a:r>
            <a:r>
              <a:rPr lang="vi-VN" sz="1200" i="1" dirty="0" smtClean="0">
                <a:latin typeface="+mj-lt"/>
              </a:rPr>
              <a:t>Bác </a:t>
            </a:r>
            <a:r>
              <a:rPr lang="vi-VN" sz="1200" i="1" dirty="0">
                <a:latin typeface="+mj-lt"/>
              </a:rPr>
              <a:t>Hồ với các đại biểu Đại hội Đoàn toàn quốc </a:t>
            </a:r>
            <a:endParaRPr lang="en-US" sz="1200" i="1" dirty="0" smtClean="0">
              <a:latin typeface="+mj-lt"/>
            </a:endParaRPr>
          </a:p>
          <a:p>
            <a:pPr algn="just"/>
            <a:r>
              <a:rPr lang="en-US" sz="1200" i="1" dirty="0">
                <a:latin typeface="+mj-lt"/>
              </a:rPr>
              <a:t> </a:t>
            </a:r>
            <a:r>
              <a:rPr lang="en-US" sz="1200" i="1" dirty="0" smtClean="0">
                <a:latin typeface="+mj-lt"/>
              </a:rPr>
              <a:t>                      </a:t>
            </a:r>
            <a:r>
              <a:rPr lang="vi-VN" sz="1200" i="1" dirty="0" smtClean="0">
                <a:latin typeface="+mj-lt"/>
              </a:rPr>
              <a:t>lần </a:t>
            </a:r>
            <a:r>
              <a:rPr lang="vi-VN" sz="1200" i="1" dirty="0">
                <a:latin typeface="+mj-lt"/>
              </a:rPr>
              <a:t>thứ III, năm 1963. Ảnh: Tư </a:t>
            </a:r>
            <a:r>
              <a:rPr lang="vi-VN" sz="1200" i="1" dirty="0" smtClean="0">
                <a:latin typeface="+mj-lt"/>
              </a:rPr>
              <a:t>liệu</a:t>
            </a:r>
            <a:endParaRPr lang="en-US" sz="1200" i="1" dirty="0" smtClean="0">
              <a:latin typeface="+mj-lt"/>
              <a:cs typeface="Times New Roman" pitchFamily="18" charset="0"/>
            </a:endParaRPr>
          </a:p>
        </p:txBody>
      </p:sp>
      <p:pic>
        <p:nvPicPr>
          <p:cNvPr id="36" name="Picture 2" descr="Bác Hồ với các &amp;dstrok;ại biểu &amp;Dstrok;ại hội &amp;Dstrok;oàn toàn quốc lần thứ III, n&amp;abreve;m 1963. Ảnh: Tư liệu"/>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90800" y="3909227"/>
            <a:ext cx="3186372" cy="23391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4430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33400" y="1066800"/>
            <a:ext cx="5829300" cy="9310241"/>
          </a:xfrm>
          <a:prstGeom prst="rect">
            <a:avLst/>
          </a:prstGeom>
          <a:noFill/>
          <a:ln>
            <a:noFill/>
          </a:ln>
        </p:spPr>
        <p:txBody>
          <a:bodyPr wrap="square" lIns="0" tIns="0" rIns="0" bIns="914400" rtlCol="0" anchor="t" anchorCtr="0">
            <a:spAutoFit/>
          </a:bodyPr>
          <a:lstStyle/>
          <a:p>
            <a:pPr algn="ctr"/>
            <a:r>
              <a:rPr lang="en-US" sz="2000" dirty="0" err="1">
                <a:latin typeface="Times New Roman" pitchFamily="18" charset="0"/>
                <a:cs typeface="Times New Roman" pitchFamily="18" charset="0"/>
                <a:hlinkClick r:id="rId3"/>
              </a:rPr>
              <a:t>Tóm</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tắt</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thông</a:t>
            </a:r>
            <a:r>
              <a:rPr lang="en-US" sz="2000" dirty="0">
                <a:latin typeface="Times New Roman" pitchFamily="18" charset="0"/>
                <a:cs typeface="Times New Roman" pitchFamily="18" charset="0"/>
                <a:hlinkClick r:id="rId3"/>
              </a:rPr>
              <a:t> tin </a:t>
            </a:r>
            <a:r>
              <a:rPr lang="en-US" sz="2000" dirty="0" err="1">
                <a:latin typeface="Times New Roman" pitchFamily="18" charset="0"/>
                <a:cs typeface="Times New Roman" pitchFamily="18" charset="0"/>
                <a:hlinkClick r:id="rId3"/>
              </a:rPr>
              <a:t>về</a:t>
            </a:r>
            <a:r>
              <a:rPr lang="en-US" sz="2000" dirty="0">
                <a:latin typeface="Times New Roman" pitchFamily="18" charset="0"/>
                <a:cs typeface="Times New Roman" pitchFamily="18" charset="0"/>
                <a:hlinkClick r:id="rId3"/>
              </a:rPr>
              <a:t> </a:t>
            </a:r>
            <a:r>
              <a:rPr lang="en-US" sz="2000" dirty="0" err="1" smtClean="0">
                <a:latin typeface="Times New Roman" pitchFamily="18" charset="0"/>
                <a:cs typeface="Times New Roman" pitchFamily="18" charset="0"/>
                <a:hlinkClick r:id="rId3"/>
              </a:rPr>
              <a:t>Hội</a:t>
            </a:r>
            <a:r>
              <a:rPr lang="en-US" sz="2000" dirty="0" smtClean="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Liên</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hiệp</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Thanh</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niên</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Việt</a:t>
            </a:r>
            <a:r>
              <a:rPr lang="en-US" sz="2000" dirty="0">
                <a:latin typeface="Times New Roman" pitchFamily="18" charset="0"/>
                <a:cs typeface="Times New Roman" pitchFamily="18" charset="0"/>
                <a:hlinkClick r:id="rId3"/>
              </a:rPr>
              <a:t> Nam </a:t>
            </a:r>
            <a:endParaRPr lang="en-US" sz="2000" dirty="0">
              <a:latin typeface="Times New Roman" pitchFamily="18" charset="0"/>
              <a:cs typeface="Times New Roman" pitchFamily="18" charset="0"/>
            </a:endParaRPr>
          </a:p>
          <a:p>
            <a:pPr algn="just" defTabSz="457200"/>
            <a:r>
              <a:rPr lang="en-US" sz="700" dirty="0" smtClean="0">
                <a:latin typeface="Times New Roman" pitchFamily="18" charset="0"/>
                <a:cs typeface="Times New Roman" pitchFamily="18" charset="0"/>
              </a:rPr>
              <a:t>	</a:t>
            </a:r>
          </a:p>
          <a:p>
            <a:pPr algn="just" defTabSz="457200"/>
            <a:r>
              <a:rPr lang="en-US" sz="1400" dirty="0" err="1" smtClean="0">
                <a:latin typeface="Times New Roman" pitchFamily="18" charset="0"/>
                <a:cs typeface="Times New Roman" pitchFamily="18" charset="0"/>
              </a:rPr>
              <a:t>toàn</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quân</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đang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phấn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đấu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a:t>
            </a:r>
            <a:r>
              <a:rPr lang="en-US" sz="1400" dirty="0">
                <a:latin typeface="Times New Roman" pitchFamily="18" charset="0"/>
                <a:cs typeface="Times New Roman" pitchFamily="18" charset="0"/>
              </a:rPr>
              <a:t> IX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hoạch</a:t>
            </a:r>
            <a:r>
              <a:rPr lang="en-US" sz="1400" dirty="0">
                <a:latin typeface="Times New Roman" pitchFamily="18" charset="0"/>
                <a:cs typeface="Times New Roman" pitchFamily="18" charset="0"/>
              </a:rPr>
              <a:t> 5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(2001 - 2005).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kỳ</a:t>
            </a:r>
            <a:r>
              <a:rPr lang="en-US" sz="1400" dirty="0">
                <a:latin typeface="Times New Roman" pitchFamily="18" charset="0"/>
                <a:cs typeface="Times New Roman" pitchFamily="18" charset="0"/>
              </a:rPr>
              <a:t> IV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hướng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kỳ</a:t>
            </a:r>
            <a:r>
              <a:rPr lang="en-US" sz="1400" dirty="0">
                <a:latin typeface="Times New Roman" pitchFamily="18" charset="0"/>
                <a:cs typeface="Times New Roman" pitchFamily="18" charset="0"/>
              </a:rPr>
              <a:t> V, </a:t>
            </a:r>
            <a:r>
              <a:rPr lang="en-US" sz="1400" dirty="0" err="1">
                <a:latin typeface="Times New Roman" pitchFamily="18" charset="0"/>
                <a:cs typeface="Times New Roman" pitchFamily="18" charset="0"/>
              </a:rPr>
              <a:t>thông</a:t>
            </a:r>
            <a:r>
              <a:rPr lang="en-US" sz="1400" dirty="0">
                <a:latin typeface="Times New Roman" pitchFamily="18" charset="0"/>
                <a:cs typeface="Times New Roman" pitchFamily="18" charset="0"/>
              </a:rPr>
              <a:t> qua </a:t>
            </a:r>
            <a:r>
              <a:rPr lang="en-US" sz="1400" dirty="0" err="1">
                <a:latin typeface="Times New Roman" pitchFamily="18" charset="0"/>
                <a:cs typeface="Times New Roman" pitchFamily="18" charset="0"/>
              </a:rPr>
              <a:t>Điều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đổi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chọn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Ủy</a:t>
            </a:r>
            <a:r>
              <a:rPr lang="en-US" sz="1400" dirty="0">
                <a:latin typeface="Times New Roman" pitchFamily="18" charset="0"/>
                <a:cs typeface="Times New Roman" pitchFamily="18" charset="0"/>
              </a:rPr>
              <a:t> ban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khóa</a:t>
            </a:r>
            <a:r>
              <a:rPr lang="en-US" sz="1400" dirty="0">
                <a:latin typeface="Times New Roman" pitchFamily="18" charset="0"/>
                <a:cs typeface="Times New Roman" pitchFamily="18" charset="0"/>
              </a:rPr>
              <a:t> V </a:t>
            </a:r>
            <a:r>
              <a:rPr lang="en-US" sz="1400" dirty="0" err="1">
                <a:latin typeface="Times New Roman" pitchFamily="18" charset="0"/>
                <a:cs typeface="Times New Roman" pitchFamily="18" charset="0"/>
              </a:rPr>
              <a:t>gồm</a:t>
            </a:r>
            <a:r>
              <a:rPr lang="en-US" sz="1400" dirty="0">
                <a:latin typeface="Times New Roman" pitchFamily="18" charset="0"/>
                <a:cs typeface="Times New Roman" pitchFamily="18" charset="0"/>
              </a:rPr>
              <a:t> 135 </a:t>
            </a:r>
            <a:r>
              <a:rPr lang="en-US" sz="1400" dirty="0" err="1">
                <a:latin typeface="Times New Roman" pitchFamily="18" charset="0"/>
                <a:cs typeface="Times New Roman" pitchFamily="18" charset="0"/>
              </a:rPr>
              <a:t>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Tuấn</a:t>
            </a:r>
            <a:r>
              <a:rPr lang="en-US" sz="1400" dirty="0">
                <a:latin typeface="Times New Roman" pitchFamily="18" charset="0"/>
                <a:cs typeface="Times New Roman" pitchFamily="18" charset="0"/>
              </a:rPr>
              <a:t> - </a:t>
            </a:r>
            <a:r>
              <a:rPr lang="en-US" sz="1400" dirty="0" err="1">
                <a:latin typeface="Times New Roman" pitchFamily="18" charset="0"/>
                <a:cs typeface="Times New Roman" pitchFamily="18" charset="0"/>
              </a:rPr>
              <a:t>Bí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a:t>
            </a:r>
            <a:r>
              <a:rPr lang="en-US" sz="1400" dirty="0">
                <a:latin typeface="Times New Roman" pitchFamily="18" charset="0"/>
                <a:cs typeface="Times New Roman" pitchFamily="18" charset="0"/>
              </a:rPr>
              <a:t>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chọn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khóa</a:t>
            </a:r>
            <a:r>
              <a:rPr lang="en-US" sz="1400" dirty="0">
                <a:latin typeface="Times New Roman" pitchFamily="18" charset="0"/>
                <a:cs typeface="Times New Roman" pitchFamily="18" charset="0"/>
              </a:rPr>
              <a:t> V. </a:t>
            </a:r>
          </a:p>
          <a:p>
            <a:pPr algn="just" defTabSz="457200"/>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nghị</a:t>
            </a:r>
            <a:r>
              <a:rPr lang="en-US" sz="1400" dirty="0">
                <a:latin typeface="Times New Roman" pitchFamily="18" charset="0"/>
                <a:cs typeface="Times New Roman" pitchFamily="18" charset="0"/>
              </a:rPr>
              <a:t> </a:t>
            </a:r>
            <a:r>
              <a:rPr lang="en-US" sz="1400" dirty="0" err="1" smtClean="0">
                <a:latin typeface="Times New Roman" pitchFamily="18" charset="0"/>
                <a:cs typeface="Times New Roman" pitchFamily="18" charset="0"/>
              </a:rPr>
              <a:t>Ủy</a:t>
            </a:r>
            <a:r>
              <a:rPr lang="en-US" sz="1400" dirty="0" smtClean="0">
                <a:latin typeface="Times New Roman" pitchFamily="18" charset="0"/>
                <a:cs typeface="Times New Roman" pitchFamily="18" charset="0"/>
              </a:rPr>
              <a:t> </a:t>
            </a:r>
            <a:r>
              <a:rPr lang="en-US" sz="1400" dirty="0">
                <a:latin typeface="Times New Roman" pitchFamily="18" charset="0"/>
                <a:cs typeface="Times New Roman" pitchFamily="18" charset="0"/>
              </a:rPr>
              <a:t>ban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lần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a:t>
            </a:r>
            <a:r>
              <a:rPr lang="en-US" sz="1400" dirty="0">
                <a:latin typeface="Times New Roman" pitchFamily="18" charset="0"/>
                <a:cs typeface="Times New Roman" pitchFamily="18" charset="0"/>
              </a:rPr>
              <a:t> 5 - </a:t>
            </a:r>
            <a:r>
              <a:rPr lang="en-US" sz="1400" dirty="0" err="1">
                <a:latin typeface="Times New Roman" pitchFamily="18" charset="0"/>
                <a:cs typeface="Times New Roman" pitchFamily="18" charset="0"/>
              </a:rPr>
              <a:t>khóa</a:t>
            </a:r>
            <a:r>
              <a:rPr lang="en-US" sz="1400" dirty="0">
                <a:latin typeface="Times New Roman" pitchFamily="18" charset="0"/>
                <a:cs typeface="Times New Roman" pitchFamily="18" charset="0"/>
              </a:rPr>
              <a:t> V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2008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chọn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Võ</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Thưởng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Uỷ</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a:t>
            </a:r>
            <a:r>
              <a:rPr lang="en-US" sz="1400" dirty="0" err="1" smtClean="0">
                <a:latin typeface="Times New Roman" pitchFamily="18" charset="0"/>
                <a:cs typeface="Times New Roman" pitchFamily="18" charset="0"/>
              </a:rPr>
              <a:t>ự</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khuyết</a:t>
            </a:r>
            <a:r>
              <a:rPr lang="en-US" sz="1400" dirty="0">
                <a:latin typeface="Times New Roman" pitchFamily="18" charset="0"/>
                <a:cs typeface="Times New Roman" pitchFamily="18" charset="0"/>
              </a:rPr>
              <a:t> Ban </a:t>
            </a:r>
            <a:r>
              <a:rPr lang="en-US" sz="1400" dirty="0" err="1">
                <a:latin typeface="Times New Roman" pitchFamily="18" charset="0"/>
                <a:cs typeface="Times New Roman" pitchFamily="18" charset="0"/>
              </a:rPr>
              <a:t>Chấp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hành</a:t>
            </a:r>
            <a:r>
              <a:rPr lang="en-US" sz="1400" dirty="0">
                <a:latin typeface="Times New Roman" pitchFamily="18" charset="0"/>
                <a:cs typeface="Times New Roman" pitchFamily="18" charset="0"/>
              </a:rPr>
              <a:t>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nhất</a:t>
            </a:r>
            <a:r>
              <a:rPr lang="en-US" sz="1400" dirty="0">
                <a:latin typeface="Times New Roman" pitchFamily="18" charset="0"/>
                <a:cs typeface="Times New Roman" pitchFamily="18" charset="0"/>
              </a:rPr>
              <a:t>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thay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Tuấn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vụ</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mới</a:t>
            </a:r>
            <a:r>
              <a:rPr lang="en-US" sz="1400" dirty="0">
                <a:latin typeface="Times New Roman" pitchFamily="18" charset="0"/>
                <a:cs typeface="Times New Roman" pitchFamily="18" charset="0"/>
              </a:rPr>
              <a:t>.</a:t>
            </a:r>
          </a:p>
          <a:p>
            <a:pPr algn="just" defTabSz="457200"/>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lần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a:t>
            </a:r>
            <a:r>
              <a:rPr lang="en-US" sz="1400" dirty="0">
                <a:latin typeface="Times New Roman" pitchFamily="18" charset="0"/>
                <a:cs typeface="Times New Roman" pitchFamily="18" charset="0"/>
              </a:rPr>
              <a:t> VI,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trọng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lớn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2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26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27/4/2010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995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tầng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lớp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54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em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chọn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Ủy</a:t>
            </a:r>
            <a:r>
              <a:rPr lang="en-US" sz="1400" dirty="0">
                <a:latin typeface="Times New Roman" pitchFamily="18" charset="0"/>
                <a:cs typeface="Times New Roman" pitchFamily="18" charset="0"/>
              </a:rPr>
              <a:t> ban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khóa</a:t>
            </a:r>
            <a:r>
              <a:rPr lang="en-US" sz="1400" dirty="0">
                <a:latin typeface="Times New Roman" pitchFamily="18" charset="0"/>
                <a:cs typeface="Times New Roman" pitchFamily="18" charset="0"/>
              </a:rPr>
              <a:t> VI </a:t>
            </a:r>
            <a:r>
              <a:rPr lang="en-US" sz="1400" dirty="0" err="1">
                <a:latin typeface="Times New Roman" pitchFamily="18" charset="0"/>
                <a:cs typeface="Times New Roman" pitchFamily="18" charset="0"/>
              </a:rPr>
              <a:t>gồm</a:t>
            </a:r>
            <a:r>
              <a:rPr lang="en-US" sz="1400" dirty="0">
                <a:latin typeface="Times New Roman" pitchFamily="18" charset="0"/>
                <a:cs typeface="Times New Roman" pitchFamily="18" charset="0"/>
              </a:rPr>
              <a:t> 158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Nguyễn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Ủy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Ban </a:t>
            </a:r>
            <a:r>
              <a:rPr lang="en-US" sz="1400" dirty="0" err="1">
                <a:latin typeface="Times New Roman" pitchFamily="18" charset="0"/>
                <a:cs typeface="Times New Roman" pitchFamily="18" charset="0"/>
              </a:rPr>
              <a:t>Thường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vụ</a:t>
            </a:r>
            <a:r>
              <a:rPr lang="en-US" sz="1400" dirty="0">
                <a:latin typeface="Times New Roman" pitchFamily="18" charset="0"/>
                <a:cs typeface="Times New Roman" pitchFamily="18" charset="0"/>
              </a:rPr>
              <a:t>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trực</a:t>
            </a:r>
            <a:r>
              <a:rPr lang="en-US" sz="1400" dirty="0">
                <a:latin typeface="Times New Roman" pitchFamily="18" charset="0"/>
                <a:cs typeface="Times New Roman" pitchFamily="18" charset="0"/>
              </a:rPr>
              <a:t>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khóa</a:t>
            </a:r>
            <a:r>
              <a:rPr lang="en-US" sz="1400" dirty="0">
                <a:latin typeface="Times New Roman" pitchFamily="18" charset="0"/>
                <a:cs typeface="Times New Roman" pitchFamily="18" charset="0"/>
              </a:rPr>
              <a:t> V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chọn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khóa</a:t>
            </a:r>
            <a:r>
              <a:rPr lang="en-US" sz="1400" dirty="0">
                <a:latin typeface="Times New Roman" pitchFamily="18" charset="0"/>
                <a:cs typeface="Times New Roman" pitchFamily="18" charset="0"/>
              </a:rPr>
              <a:t> VI, </a:t>
            </a:r>
            <a:r>
              <a:rPr lang="en-US" sz="1400" dirty="0" err="1">
                <a:latin typeface="Times New Roman" pitchFamily="18" charset="0"/>
                <a:cs typeface="Times New Roman" pitchFamily="18" charset="0"/>
              </a:rPr>
              <a:t>nhiệm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kỳ</a:t>
            </a:r>
            <a:r>
              <a:rPr lang="en-US" sz="1400" dirty="0">
                <a:latin typeface="Times New Roman" pitchFamily="18" charset="0"/>
                <a:cs typeface="Times New Roman" pitchFamily="18" charset="0"/>
              </a:rPr>
              <a:t> 2010 - 2015</a:t>
            </a:r>
            <a:r>
              <a:rPr lang="en-US" sz="1400" dirty="0" smtClean="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Ngày</a:t>
            </a:r>
            <a:r>
              <a:rPr lang="en-US" sz="1400" dirty="0" smtClean="0">
                <a:latin typeface="Times New Roman" pitchFamily="18" charset="0"/>
                <a:cs typeface="Times New Roman" pitchFamily="18" charset="0"/>
              </a:rPr>
              <a:t> </a:t>
            </a:r>
            <a:r>
              <a:rPr lang="en-US" sz="1400" dirty="0">
                <a:latin typeface="Times New Roman" pitchFamily="18" charset="0"/>
                <a:cs typeface="Times New Roman" pitchFamily="18" charset="0"/>
              </a:rPr>
              <a:t>24/01/2013,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Ủy</a:t>
            </a:r>
            <a:r>
              <a:rPr lang="en-US" sz="1400" dirty="0">
                <a:latin typeface="Times New Roman" pitchFamily="18" charset="0"/>
                <a:cs typeface="Times New Roman" pitchFamily="18" charset="0"/>
              </a:rPr>
              <a:t> ban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a:t>
            </a:r>
            <a:r>
              <a:rPr lang="en-US" sz="1400" dirty="0">
                <a:latin typeface="Times New Roman" pitchFamily="18" charset="0"/>
                <a:cs typeface="Times New Roman" pitchFamily="18" charset="0"/>
              </a:rPr>
              <a:t> 7, </a:t>
            </a:r>
            <a:r>
              <a:rPr lang="en-US" sz="1400" dirty="0" err="1" smtClean="0">
                <a:latin typeface="Times New Roman" pitchFamily="18" charset="0"/>
                <a:cs typeface="Times New Roman" pitchFamily="18" charset="0"/>
              </a:rPr>
              <a:t>khóa</a:t>
            </a:r>
            <a:r>
              <a:rPr lang="en-US" sz="1400" dirty="0">
                <a:latin typeface="Times New Roman" pitchFamily="18" charset="0"/>
                <a:cs typeface="Times New Roman" pitchFamily="18" charset="0"/>
              </a:rPr>
              <a:t> </a:t>
            </a:r>
            <a:r>
              <a:rPr lang="en-US" sz="1400" dirty="0" smtClean="0">
                <a:latin typeface="Times New Roman" pitchFamily="18" charset="0"/>
                <a:cs typeface="Times New Roman" pitchFamily="18" charset="0"/>
              </a:rPr>
              <a:t>VI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trực</a:t>
            </a:r>
            <a:r>
              <a:rPr lang="en-US" sz="1400" dirty="0">
                <a:latin typeface="Times New Roman" pitchFamily="18" charset="0"/>
                <a:cs typeface="Times New Roman" pitchFamily="18" charset="0"/>
              </a:rPr>
              <a:t> BCH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TNCS </a:t>
            </a:r>
            <a:r>
              <a:rPr lang="en-US" sz="1400" dirty="0" err="1">
                <a:latin typeface="Times New Roman" pitchFamily="18" charset="0"/>
                <a:cs typeface="Times New Roman" pitchFamily="18" charset="0"/>
              </a:rPr>
              <a:t>Hồ</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Minh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tín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nhiệm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hiệp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thương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chọn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cử</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giữ</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chức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Chủ</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tịch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Ủy</a:t>
            </a:r>
            <a:r>
              <a:rPr lang="en-US" sz="1400" dirty="0" smtClean="0">
                <a:latin typeface="Times New Roman" pitchFamily="18" charset="0"/>
                <a:cs typeface="Times New Roman" pitchFamily="18" charset="0"/>
              </a:rPr>
              <a:t> ban Trung </a:t>
            </a:r>
            <a:r>
              <a:rPr lang="en-US" sz="1400" dirty="0" err="1" smtClean="0">
                <a:latin typeface="Times New Roman" pitchFamily="18" charset="0"/>
                <a:cs typeface="Times New Roman" pitchFamily="18" charset="0"/>
              </a:rPr>
              <a:t>ương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Hội</a:t>
            </a:r>
            <a:r>
              <a:rPr lang="en-US" sz="1400" dirty="0" smtClean="0">
                <a:latin typeface="Times New Roman" pitchFamily="18" charset="0"/>
                <a:cs typeface="Times New Roman" pitchFamily="18" charset="0"/>
              </a:rPr>
              <a:t> LHTN </a:t>
            </a:r>
            <a:r>
              <a:rPr lang="en-US" sz="1400" dirty="0" err="1" smtClean="0">
                <a:latin typeface="Times New Roman" pitchFamily="18" charset="0"/>
                <a:cs typeface="Times New Roman" pitchFamily="18" charset="0"/>
              </a:rPr>
              <a:t>Việt</a:t>
            </a:r>
            <a:r>
              <a:rPr lang="en-US" sz="1400" dirty="0" smtClean="0">
                <a:latin typeface="Times New Roman" pitchFamily="18" charset="0"/>
                <a:cs typeface="Times New Roman" pitchFamily="18" charset="0"/>
              </a:rPr>
              <a:t> Nam </a:t>
            </a:r>
            <a:r>
              <a:rPr lang="en-US" sz="1400" dirty="0" err="1" smtClean="0">
                <a:latin typeface="Times New Roman" pitchFamily="18" charset="0"/>
                <a:cs typeface="Times New Roman" pitchFamily="18" charset="0"/>
              </a:rPr>
              <a:t>khóa</a:t>
            </a:r>
            <a:r>
              <a:rPr lang="en-US" sz="1400" dirty="0" smtClean="0">
                <a:latin typeface="Times New Roman" pitchFamily="18" charset="0"/>
                <a:cs typeface="Times New Roman" pitchFamily="18" charset="0"/>
              </a:rPr>
              <a:t> VI </a:t>
            </a:r>
            <a:r>
              <a:rPr lang="en-US" sz="1400" dirty="0" err="1" smtClean="0">
                <a:latin typeface="Times New Roman" pitchFamily="18" charset="0"/>
                <a:cs typeface="Times New Roman" pitchFamily="18" charset="0"/>
              </a:rPr>
              <a:t>thay</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Nguyễn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Phước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Lộc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nhận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nhiệm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vụ</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mới</a:t>
            </a:r>
            <a:r>
              <a:rPr lang="en-US" sz="1400" dirty="0" smtClean="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Ngày</a:t>
            </a:r>
            <a:r>
              <a:rPr lang="en-US" sz="1400" dirty="0" smtClean="0">
                <a:latin typeface="Times New Roman" pitchFamily="18" charset="0"/>
                <a:cs typeface="Times New Roman" pitchFamily="18" charset="0"/>
              </a:rPr>
              <a:t> 30/6/2014, </a:t>
            </a:r>
            <a:r>
              <a:rPr lang="en-US" sz="1400" dirty="0" err="1" smtClean="0">
                <a:latin typeface="Times New Roman" pitchFamily="18" charset="0"/>
                <a:cs typeface="Times New Roman" pitchFamily="18" charset="0"/>
              </a:rPr>
              <a:t>tại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Nội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Hội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nghị</a:t>
            </a:r>
            <a:r>
              <a:rPr lang="en-US" sz="1400" dirty="0" smtClean="0">
                <a:latin typeface="Times New Roman" pitchFamily="18" charset="0"/>
                <a:cs typeface="Times New Roman" pitchFamily="18" charset="0"/>
              </a:rPr>
              <a:t> T.Ư </a:t>
            </a:r>
            <a:r>
              <a:rPr lang="en-US" sz="1400" dirty="0" err="1" smtClean="0">
                <a:latin typeface="Times New Roman" pitchFamily="18" charset="0"/>
                <a:cs typeface="Times New Roman" pitchFamily="18" charset="0"/>
              </a:rPr>
              <a:t>Hội</a:t>
            </a:r>
            <a:r>
              <a:rPr lang="en-US" sz="1400" dirty="0" smtClean="0">
                <a:latin typeface="Times New Roman" pitchFamily="18" charset="0"/>
                <a:cs typeface="Times New Roman" pitchFamily="18" charset="0"/>
              </a:rPr>
              <a:t> LHTN </a:t>
            </a:r>
            <a:r>
              <a:rPr lang="en-US" sz="1400" dirty="0" err="1" smtClean="0">
                <a:latin typeface="Times New Roman" pitchFamily="18" charset="0"/>
                <a:cs typeface="Times New Roman" pitchFamily="18" charset="0"/>
              </a:rPr>
              <a:t>Việt</a:t>
            </a:r>
            <a:r>
              <a:rPr lang="en-US" sz="1400" dirty="0" smtClean="0">
                <a:latin typeface="Times New Roman" pitchFamily="18" charset="0"/>
                <a:cs typeface="Times New Roman" pitchFamily="18" charset="0"/>
              </a:rPr>
              <a:t> Nam </a:t>
            </a:r>
            <a:r>
              <a:rPr lang="en-US" sz="1400" dirty="0" err="1" smtClean="0">
                <a:latin typeface="Times New Roman" pitchFamily="18" charset="0"/>
                <a:cs typeface="Times New Roman" pitchFamily="18" charset="0"/>
              </a:rPr>
              <a:t>lần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thứ</a:t>
            </a:r>
            <a:r>
              <a:rPr lang="en-US" sz="1400" dirty="0" smtClean="0">
                <a:latin typeface="Times New Roman" pitchFamily="18" charset="0"/>
                <a:cs typeface="Times New Roman" pitchFamily="18" charset="0"/>
              </a:rPr>
              <a:t> 10 (</a:t>
            </a:r>
            <a:r>
              <a:rPr lang="en-US" sz="1400" dirty="0" err="1" smtClean="0">
                <a:latin typeface="Times New Roman" pitchFamily="18" charset="0"/>
                <a:cs typeface="Times New Roman" pitchFamily="18" charset="0"/>
              </a:rPr>
              <a:t>Khóa</a:t>
            </a:r>
            <a:r>
              <a:rPr lang="en-US" sz="1400" dirty="0" smtClean="0">
                <a:latin typeface="Times New Roman" pitchFamily="18" charset="0"/>
                <a:cs typeface="Times New Roman" pitchFamily="18" charset="0"/>
              </a:rPr>
              <a:t> VI) </a:t>
            </a:r>
            <a:r>
              <a:rPr lang="en-US" sz="1400" dirty="0" err="1" smtClean="0">
                <a:latin typeface="Times New Roman" pitchFamily="18" charset="0"/>
                <a:cs typeface="Times New Roman" pitchFamily="18" charset="0"/>
              </a:rPr>
              <a:t>đã</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hiệp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thương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kiện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toàn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chức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danh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Chủ</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tịch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Đoàn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Chủ</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tịch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ủy</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viên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Ủy</a:t>
            </a:r>
            <a:r>
              <a:rPr lang="en-US" sz="1400" dirty="0" smtClean="0">
                <a:latin typeface="Times New Roman" pitchFamily="18" charset="0"/>
                <a:cs typeface="Times New Roman" pitchFamily="18" charset="0"/>
              </a:rPr>
              <a:t> ban T.Ư </a:t>
            </a:r>
            <a:r>
              <a:rPr lang="en-US" sz="1400" dirty="0" err="1" smtClean="0">
                <a:latin typeface="Times New Roman" pitchFamily="18" charset="0"/>
                <a:cs typeface="Times New Roman" pitchFamily="18" charset="0"/>
              </a:rPr>
              <a:t>Hội</a:t>
            </a:r>
            <a:r>
              <a:rPr lang="en-US" sz="1400" dirty="0" smtClean="0">
                <a:latin typeface="Times New Roman" pitchFamily="18" charset="0"/>
                <a:cs typeface="Times New Roman" pitchFamily="18" charset="0"/>
              </a:rPr>
              <a:t> LHTN </a:t>
            </a:r>
            <a:r>
              <a:rPr lang="en-US" sz="1400" dirty="0" err="1" smtClean="0">
                <a:latin typeface="Times New Roman" pitchFamily="18" charset="0"/>
                <a:cs typeface="Times New Roman" pitchFamily="18" charset="0"/>
              </a:rPr>
              <a:t>Việt</a:t>
            </a:r>
            <a:r>
              <a:rPr lang="en-US" sz="1400" dirty="0" smtClean="0">
                <a:latin typeface="Times New Roman" pitchFamily="18" charset="0"/>
                <a:cs typeface="Times New Roman" pitchFamily="18" charset="0"/>
              </a:rPr>
              <a:t> Nam </a:t>
            </a:r>
            <a:r>
              <a:rPr lang="en-US" sz="1400" dirty="0" err="1" smtClean="0">
                <a:latin typeface="Times New Roman" pitchFamily="18" charset="0"/>
                <a:cs typeface="Times New Roman" pitchFamily="18" charset="0"/>
              </a:rPr>
              <a:t>khóa</a:t>
            </a:r>
            <a:r>
              <a:rPr lang="en-US" sz="1400" dirty="0" smtClean="0">
                <a:latin typeface="Times New Roman" pitchFamily="18" charset="0"/>
                <a:cs typeface="Times New Roman" pitchFamily="18" charset="0"/>
              </a:rPr>
              <a:t> VI. </a:t>
            </a:r>
            <a:r>
              <a:rPr lang="en-US" sz="1400" dirty="0" err="1" smtClean="0">
                <a:latin typeface="Times New Roman" pitchFamily="18" charset="0"/>
                <a:cs typeface="Times New Roman" pitchFamily="18" charset="0"/>
              </a:rPr>
              <a:t>Tại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Hội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nghị</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Nguyễn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Đắc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Vinh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Ủy</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viên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dự</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khuyết</a:t>
            </a:r>
            <a:r>
              <a:rPr lang="en-US" sz="1400" dirty="0" smtClean="0">
                <a:latin typeface="Times New Roman" pitchFamily="18" charset="0"/>
                <a:cs typeface="Times New Roman" pitchFamily="18" charset="0"/>
              </a:rPr>
              <a:t> BCH Trung </a:t>
            </a:r>
            <a:r>
              <a:rPr lang="en-US" sz="1400" dirty="0" err="1" smtClean="0">
                <a:latin typeface="Times New Roman" pitchFamily="18" charset="0"/>
                <a:cs typeface="Times New Roman" pitchFamily="18" charset="0"/>
              </a:rPr>
              <a:t>ương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Đảng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Bí</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thư</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thứ</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nhất</a:t>
            </a:r>
            <a:r>
              <a:rPr lang="en-US" sz="1400" dirty="0" smtClean="0">
                <a:latin typeface="Times New Roman" pitchFamily="18" charset="0"/>
                <a:cs typeface="Times New Roman" pitchFamily="18" charset="0"/>
              </a:rPr>
              <a:t> Trung </a:t>
            </a:r>
            <a:r>
              <a:rPr lang="en-US" sz="1400" dirty="0" err="1" smtClean="0">
                <a:latin typeface="Times New Roman" pitchFamily="18" charset="0"/>
                <a:cs typeface="Times New Roman" pitchFamily="18" charset="0"/>
              </a:rPr>
              <a:t>ương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Đoàn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được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hiệp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thương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chọn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cử</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giữ</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chức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Chủ</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tịch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Ủy</a:t>
            </a:r>
            <a:r>
              <a:rPr lang="en-US" sz="1400" dirty="0" smtClean="0">
                <a:latin typeface="Times New Roman" pitchFamily="18" charset="0"/>
                <a:cs typeface="Times New Roman" pitchFamily="18" charset="0"/>
              </a:rPr>
              <a:t> ban Trung </a:t>
            </a:r>
            <a:r>
              <a:rPr lang="en-US" sz="1400" dirty="0" err="1" smtClean="0">
                <a:latin typeface="Times New Roman" pitchFamily="18" charset="0"/>
                <a:cs typeface="Times New Roman" pitchFamily="18" charset="0"/>
              </a:rPr>
              <a:t>ương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Hội</a:t>
            </a:r>
            <a:r>
              <a:rPr lang="en-US" sz="1400" dirty="0" smtClean="0">
                <a:latin typeface="Times New Roman" pitchFamily="18" charset="0"/>
                <a:cs typeface="Times New Roman" pitchFamily="18" charset="0"/>
              </a:rPr>
              <a:t> LHTN </a:t>
            </a:r>
            <a:r>
              <a:rPr lang="en-US" sz="1400" dirty="0" err="1" smtClean="0">
                <a:latin typeface="Times New Roman" pitchFamily="18" charset="0"/>
                <a:cs typeface="Times New Roman" pitchFamily="18" charset="0"/>
              </a:rPr>
              <a:t>Việt</a:t>
            </a:r>
            <a:r>
              <a:rPr lang="en-US" sz="1400" dirty="0" smtClean="0">
                <a:latin typeface="Times New Roman" pitchFamily="18" charset="0"/>
                <a:cs typeface="Times New Roman" pitchFamily="18" charset="0"/>
              </a:rPr>
              <a:t> Nam </a:t>
            </a:r>
            <a:r>
              <a:rPr lang="en-US" sz="1400" dirty="0" err="1" smtClean="0">
                <a:latin typeface="Times New Roman" pitchFamily="18" charset="0"/>
                <a:cs typeface="Times New Roman" pitchFamily="18" charset="0"/>
              </a:rPr>
              <a:t>khóa</a:t>
            </a:r>
            <a:r>
              <a:rPr lang="en-US" sz="1400" dirty="0" smtClean="0">
                <a:latin typeface="Times New Roman" pitchFamily="18" charset="0"/>
                <a:cs typeface="Times New Roman" pitchFamily="18" charset="0"/>
              </a:rPr>
              <a:t> VI, </a:t>
            </a:r>
            <a:r>
              <a:rPr lang="en-US" sz="1400" dirty="0" err="1" smtClean="0">
                <a:latin typeface="Times New Roman" pitchFamily="18" charset="0"/>
                <a:cs typeface="Times New Roman" pitchFamily="18" charset="0"/>
              </a:rPr>
              <a:t>thay</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Phan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Văn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Mãi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chuyển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công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tác</a:t>
            </a:r>
            <a:r>
              <a:rPr lang="en-US" sz="1400" dirty="0" smtClean="0">
                <a:latin typeface="Times New Roman" pitchFamily="18" charset="0"/>
                <a:cs typeface="Times New Roman" pitchFamily="18" charset="0"/>
              </a:rPr>
              <a:t>. </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Với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những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cống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hiến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xuất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sắc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của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các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thế</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hệ</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cán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bộ</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hội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viên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các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tầng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lớp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thanh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niên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Việt</a:t>
            </a:r>
            <a:r>
              <a:rPr lang="en-US" sz="1400" dirty="0" smtClean="0">
                <a:latin typeface="Times New Roman" pitchFamily="18" charset="0"/>
                <a:cs typeface="Times New Roman" pitchFamily="18" charset="0"/>
              </a:rPr>
              <a:t> Nam, </a:t>
            </a:r>
            <a:r>
              <a:rPr lang="en-US" sz="1400" dirty="0" err="1" smtClean="0">
                <a:latin typeface="Times New Roman" pitchFamily="18" charset="0"/>
                <a:cs typeface="Times New Roman" pitchFamily="18" charset="0"/>
              </a:rPr>
              <a:t>Hội</a:t>
            </a:r>
            <a:r>
              <a:rPr lang="en-US" sz="1400" dirty="0" smtClean="0">
                <a:latin typeface="Times New Roman" pitchFamily="18" charset="0"/>
                <a:cs typeface="Times New Roman" pitchFamily="18" charset="0"/>
              </a:rPr>
              <a:t> LHTN </a:t>
            </a:r>
            <a:r>
              <a:rPr lang="en-US" sz="1400" dirty="0" err="1" smtClean="0">
                <a:latin typeface="Times New Roman" pitchFamily="18" charset="0"/>
                <a:cs typeface="Times New Roman" pitchFamily="18" charset="0"/>
              </a:rPr>
              <a:t>Việt</a:t>
            </a:r>
            <a:r>
              <a:rPr lang="en-US" sz="1400" dirty="0" smtClean="0">
                <a:latin typeface="Times New Roman" pitchFamily="18" charset="0"/>
                <a:cs typeface="Times New Roman" pitchFamily="18" charset="0"/>
              </a:rPr>
              <a:t> Nam </a:t>
            </a:r>
            <a:r>
              <a:rPr lang="en-US" sz="1400" dirty="0" err="1" smtClean="0">
                <a:latin typeface="Times New Roman" pitchFamily="18" charset="0"/>
                <a:cs typeface="Times New Roman" pitchFamily="18" charset="0"/>
              </a:rPr>
              <a:t>đã</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vinh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dự</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được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Chủ</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tịch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nước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Cộng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hoà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Xã</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hội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Chủ</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nghĩa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Việt</a:t>
            </a:r>
            <a:r>
              <a:rPr lang="en-US" sz="1400" dirty="0" smtClean="0">
                <a:latin typeface="Times New Roman" pitchFamily="18" charset="0"/>
                <a:cs typeface="Times New Roman" pitchFamily="18" charset="0"/>
              </a:rPr>
              <a:t> Nam </a:t>
            </a:r>
            <a:r>
              <a:rPr lang="en-US" sz="1400" dirty="0" err="1" smtClean="0">
                <a:latin typeface="Times New Roman" pitchFamily="18" charset="0"/>
                <a:cs typeface="Times New Roman" pitchFamily="18" charset="0"/>
              </a:rPr>
              <a:t>tặng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thưởng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Huân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chương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Độc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lập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hạng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Nhất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năm</a:t>
            </a:r>
            <a:r>
              <a:rPr lang="en-US" sz="1400" dirty="0" smtClean="0">
                <a:latin typeface="Times New Roman" pitchFamily="18" charset="0"/>
                <a:cs typeface="Times New Roman" pitchFamily="18" charset="0"/>
              </a:rPr>
              <a:t> 1999 </a:t>
            </a:r>
            <a:r>
              <a:rPr lang="en-US" sz="1400" dirty="0" err="1" smtClean="0">
                <a:latin typeface="Times New Roman" pitchFamily="18" charset="0"/>
                <a:cs typeface="Times New Roman" pitchFamily="18" charset="0"/>
              </a:rPr>
              <a:t>và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Huân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chương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Hồ</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Chí</a:t>
            </a:r>
            <a:r>
              <a:rPr lang="en-US" sz="1400" dirty="0" smtClean="0">
                <a:latin typeface="Times New Roman" pitchFamily="18" charset="0"/>
                <a:cs typeface="Times New Roman" pitchFamily="18" charset="0"/>
              </a:rPr>
              <a:t> Minh </a:t>
            </a:r>
            <a:r>
              <a:rPr lang="en-US" sz="1400" dirty="0" err="1" smtClean="0">
                <a:latin typeface="Times New Roman" pitchFamily="18" charset="0"/>
                <a:cs typeface="Times New Roman" pitchFamily="18" charset="0"/>
              </a:rPr>
              <a:t>năm</a:t>
            </a:r>
            <a:r>
              <a:rPr lang="en-US" sz="1400" dirty="0" smtClean="0">
                <a:latin typeface="Times New Roman" pitchFamily="18" charset="0"/>
                <a:cs typeface="Times New Roman" pitchFamily="18" charset="0"/>
              </a:rPr>
              <a:t> 2005 </a:t>
            </a:r>
            <a:r>
              <a:rPr lang="en-US" sz="1400" dirty="0" err="1" smtClean="0">
                <a:latin typeface="Times New Roman" pitchFamily="18" charset="0"/>
                <a:cs typeface="Times New Roman" pitchFamily="18" charset="0"/>
              </a:rPr>
              <a:t>vì</a:t>
            </a:r>
            <a:r>
              <a:rPr lang="en-US" sz="1400" dirty="0" smtClean="0">
                <a:latin typeface="Times New Roman" pitchFamily="18" charset="0"/>
                <a:cs typeface="Times New Roman" pitchFamily="18" charset="0"/>
              </a:rPr>
              <a:t> </a:t>
            </a:r>
            <a:r>
              <a:rPr lang="en-US" sz="1400" i="1" dirty="0" smtClean="0">
                <a:latin typeface="Times New Roman" pitchFamily="18" charset="0"/>
                <a:cs typeface="Times New Roman" pitchFamily="18" charset="0"/>
              </a:rPr>
              <a:t>“</a:t>
            </a:r>
            <a:r>
              <a:rPr lang="en-US" sz="1400" i="1" dirty="0" err="1" smtClean="0">
                <a:latin typeface="Times New Roman" pitchFamily="18" charset="0"/>
                <a:cs typeface="Times New Roman" pitchFamily="18" charset="0"/>
              </a:rPr>
              <a:t>Đã</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có</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nhiều</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thành</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tích</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xuất</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sắc</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trong</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công</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tác</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tổ</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chức</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vận</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động</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thanh</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niên</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tham</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gia</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các</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phong</a:t>
            </a:r>
            <a:r>
              <a:rPr lang="en-US" sz="1400" i="1" dirty="0" smtClean="0">
                <a:latin typeface="Times New Roman" pitchFamily="18" charset="0"/>
                <a:cs typeface="Times New Roman" pitchFamily="18" charset="0"/>
              </a:rPr>
              <a:t> </a:t>
            </a: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dirty="0" smtClean="0"/>
                <a:t>10</a:t>
              </a:r>
            </a:p>
            <a:p>
              <a:pPr algn="ctr"/>
              <a:r>
                <a:rPr lang="en-US" sz="800" b="1" dirty="0" smtClean="0"/>
                <a:t>THÁNG 10  </a:t>
              </a:r>
            </a:p>
            <a:p>
              <a:pPr algn="ctr"/>
              <a:r>
                <a:rPr lang="en-US" sz="800" b="1" dirty="0" smtClean="0"/>
                <a:t>2015</a:t>
              </a:r>
              <a:endParaRPr lang="en-US" sz="800" b="1" dirty="0"/>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3039094" cy="609600"/>
            </a:xfrm>
            <a:prstGeom prst="ribbon">
              <a:avLst>
                <a:gd name="adj1" fmla="val 32853"/>
                <a:gd name="adj2" fmla="val 50000"/>
              </a:avLst>
            </a:prstGeom>
            <a:blipFill dpi="0" rotWithShape="1">
              <a:blip r:embed="rId6" cstate="print">
                <a:extLst>
                  <a:ext uri="{BEBA8EAE-BF5A-486C-A8C5-ECC9F3942E4B}">
                    <a14:imgProps xmlns:a14="http://schemas.microsoft.com/office/drawing/2010/main">
                      <a14:imgLayer r:embed="rId7">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effectLst>
                    <a:glow rad="101600">
                      <a:srgbClr val="FF0000">
                        <a:alpha val="60000"/>
                      </a:srgbClr>
                    </a:glow>
                  </a:effectLst>
                  <a:latin typeface="Calibri" panose="020F0502020204030204" pitchFamily="34" charset="0"/>
                </a:rPr>
                <a:t>TRUYỀN THỐNG</a:t>
              </a:r>
              <a:endParaRPr lang="en-US" sz="1400" b="1" dirty="0">
                <a:solidFill>
                  <a:schemeClr val="bg1"/>
                </a:solidFill>
                <a:effectLst>
                  <a:glow rad="101600">
                    <a:srgbClr val="FF0000">
                      <a:alpha val="60000"/>
                    </a:srgbClr>
                  </a:glow>
                </a:effectLst>
                <a:latin typeface="Calibri" panose="020F0502020204030204" pitchFamily="34" charset="0"/>
              </a:endParaRPr>
            </a:p>
          </p:txBody>
        </p:sp>
      </p:grpSp>
    </p:spTree>
    <p:extLst>
      <p:ext uri="{BB962C8B-B14F-4D97-AF65-F5344CB8AC3E}">
        <p14:creationId xmlns:p14="http://schemas.microsoft.com/office/powerpoint/2010/main" val="37110117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33400" y="1066800"/>
            <a:ext cx="5829300" cy="9417963"/>
          </a:xfrm>
          <a:prstGeom prst="rect">
            <a:avLst/>
          </a:prstGeom>
          <a:noFill/>
          <a:ln>
            <a:noFill/>
          </a:ln>
        </p:spPr>
        <p:txBody>
          <a:bodyPr wrap="square" lIns="0" tIns="0" rIns="0" bIns="914400" rtlCol="0" anchor="t" anchorCtr="0">
            <a:spAutoFit/>
          </a:bodyPr>
          <a:lstStyle/>
          <a:p>
            <a:pPr algn="ctr"/>
            <a:r>
              <a:rPr lang="en-US" sz="2000" dirty="0" err="1">
                <a:latin typeface="Times New Roman" pitchFamily="18" charset="0"/>
                <a:cs typeface="Times New Roman" pitchFamily="18" charset="0"/>
                <a:hlinkClick r:id="rId3"/>
              </a:rPr>
              <a:t>Tóm</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tắt</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thông</a:t>
            </a:r>
            <a:r>
              <a:rPr lang="en-US" sz="2000" dirty="0">
                <a:latin typeface="Times New Roman" pitchFamily="18" charset="0"/>
                <a:cs typeface="Times New Roman" pitchFamily="18" charset="0"/>
                <a:hlinkClick r:id="rId3"/>
              </a:rPr>
              <a:t> tin </a:t>
            </a:r>
            <a:r>
              <a:rPr lang="en-US" sz="2000" dirty="0" err="1">
                <a:latin typeface="Times New Roman" pitchFamily="18" charset="0"/>
                <a:cs typeface="Times New Roman" pitchFamily="18" charset="0"/>
                <a:hlinkClick r:id="rId3"/>
              </a:rPr>
              <a:t>về</a:t>
            </a:r>
            <a:r>
              <a:rPr lang="en-US" sz="2000" dirty="0">
                <a:latin typeface="Times New Roman" pitchFamily="18" charset="0"/>
                <a:cs typeface="Times New Roman" pitchFamily="18" charset="0"/>
                <a:hlinkClick r:id="rId3"/>
              </a:rPr>
              <a:t> </a:t>
            </a:r>
            <a:r>
              <a:rPr lang="en-US" sz="2000" dirty="0" err="1" smtClean="0">
                <a:latin typeface="Times New Roman" pitchFamily="18" charset="0"/>
                <a:cs typeface="Times New Roman" pitchFamily="18" charset="0"/>
                <a:hlinkClick r:id="rId3"/>
              </a:rPr>
              <a:t>Hội</a:t>
            </a:r>
            <a:r>
              <a:rPr lang="en-US" sz="2000" dirty="0" smtClean="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Liên</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hiệp</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Thanh</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niên</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Việt</a:t>
            </a:r>
            <a:r>
              <a:rPr lang="en-US" sz="2000" dirty="0">
                <a:latin typeface="Times New Roman" pitchFamily="18" charset="0"/>
                <a:cs typeface="Times New Roman" pitchFamily="18" charset="0"/>
                <a:hlinkClick r:id="rId3"/>
              </a:rPr>
              <a:t> Nam </a:t>
            </a:r>
            <a:endParaRPr lang="en-US" sz="2000" dirty="0">
              <a:latin typeface="Times New Roman" pitchFamily="18" charset="0"/>
              <a:cs typeface="Times New Roman" pitchFamily="18" charset="0"/>
            </a:endParaRPr>
          </a:p>
          <a:p>
            <a:pPr algn="just" defTabSz="457200"/>
            <a:r>
              <a:rPr lang="en-US" sz="700" dirty="0" smtClean="0">
                <a:latin typeface="Times New Roman" pitchFamily="18" charset="0"/>
                <a:cs typeface="Times New Roman" pitchFamily="18" charset="0"/>
              </a:rPr>
              <a:t>	</a:t>
            </a:r>
          </a:p>
          <a:p>
            <a:pPr algn="just" defTabSz="457200"/>
            <a:r>
              <a:rPr lang="en-US" sz="1400" i="1" dirty="0" err="1" smtClean="0">
                <a:latin typeface="Times New Roman" pitchFamily="18" charset="0"/>
                <a:cs typeface="Times New Roman" pitchFamily="18" charset="0"/>
              </a:rPr>
              <a:t>trào</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phát</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triển</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kinh</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tế</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văn</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hoá</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xã</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hội</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giữ</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gìn</a:t>
            </a:r>
            <a:r>
              <a:rPr lang="en-US" sz="1400" i="1" dirty="0" smtClean="0">
                <a:latin typeface="Times New Roman" pitchFamily="18" charset="0"/>
                <a:cs typeface="Times New Roman" pitchFamily="18" charset="0"/>
              </a:rPr>
              <a:t> an </a:t>
            </a:r>
            <a:r>
              <a:rPr lang="en-US" sz="1400" i="1" dirty="0" err="1" smtClean="0">
                <a:latin typeface="Times New Roman" pitchFamily="18" charset="0"/>
                <a:cs typeface="Times New Roman" pitchFamily="18" charset="0"/>
              </a:rPr>
              <a:t>ninh</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quốc</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phòng</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góp</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phần</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xây</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dựng</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chủ</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nghĩa</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xã</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hội</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và</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bảo</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vệ</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Tổ</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quốc</a:t>
            </a:r>
            <a:r>
              <a:rPr lang="en-US" sz="1400" i="1" dirty="0" smtClean="0">
                <a:latin typeface="Times New Roman" pitchFamily="18" charset="0"/>
                <a:cs typeface="Times New Roman" pitchFamily="18" charset="0"/>
              </a:rPr>
              <a:t>”.</a:t>
            </a:r>
          </a:p>
          <a:p>
            <a:pPr algn="just" defTabSz="457200"/>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3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27-29/12/2014,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lần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a:t>
            </a:r>
            <a:r>
              <a:rPr lang="en-US" sz="1400" dirty="0">
                <a:latin typeface="Times New Roman" pitchFamily="18" charset="0"/>
                <a:cs typeface="Times New Roman" pitchFamily="18" charset="0"/>
              </a:rPr>
              <a:t> VII, </a:t>
            </a:r>
            <a:r>
              <a:rPr lang="en-US" sz="1400" dirty="0" err="1">
                <a:latin typeface="Times New Roman" pitchFamily="18" charset="0"/>
                <a:cs typeface="Times New Roman" pitchFamily="18" charset="0"/>
              </a:rPr>
              <a:t>nhiệm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kỳ</a:t>
            </a:r>
            <a:r>
              <a:rPr lang="en-US" sz="1400" dirty="0">
                <a:latin typeface="Times New Roman" pitchFamily="18" charset="0"/>
                <a:cs typeface="Times New Roman" pitchFamily="18" charset="0"/>
              </a:rPr>
              <a:t> 2014-2019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diễn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chỉ</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Bộ</a:t>
            </a:r>
            <a:r>
              <a:rPr lang="en-US" sz="1400" dirty="0">
                <a:latin typeface="Times New Roman" pitchFamily="18" charset="0"/>
                <a:cs typeface="Times New Roman" pitchFamily="18" charset="0"/>
              </a:rPr>
              <a:t>, ban, </a:t>
            </a:r>
            <a:r>
              <a:rPr lang="en-US" sz="1400" dirty="0" err="1">
                <a:latin typeface="Times New Roman" pitchFamily="18" charset="0"/>
                <a:cs typeface="Times New Roman" pitchFamily="18" charset="0"/>
              </a:rPr>
              <a:t>ngành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800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bộ</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xuất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sắc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tiêu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lĩnh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ngoài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smtClean="0">
                <a:latin typeface="Times New Roman" pitchFamily="18" charset="0"/>
                <a:cs typeface="Times New Roman" pitchFamily="18" charset="0"/>
              </a:rPr>
              <a:t>.</a:t>
            </a: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ctr" defTabSz="457200"/>
            <a:endParaRPr lang="en-US" sz="300" i="1" dirty="0" smtClean="0">
              <a:latin typeface="Times New Roman" pitchFamily="18" charset="0"/>
              <a:cs typeface="Times New Roman" pitchFamily="18" charset="0"/>
            </a:endParaRPr>
          </a:p>
          <a:p>
            <a:pPr algn="ctr" defTabSz="457200"/>
            <a:r>
              <a:rPr lang="vi-VN" sz="1200" i="1" dirty="0" smtClean="0">
                <a:latin typeface="Times New Roman" pitchFamily="18" charset="0"/>
                <a:cs typeface="Times New Roman" pitchFamily="18" charset="0"/>
              </a:rPr>
              <a:t>Đại</a:t>
            </a:r>
            <a:r>
              <a:rPr lang="en-US" sz="1200" i="1" dirty="0" smtClean="0">
                <a:latin typeface="Times New Roman" pitchFamily="18" charset="0"/>
                <a:cs typeface="Times New Roman" pitchFamily="18" charset="0"/>
              </a:rPr>
              <a:t> </a:t>
            </a:r>
            <a:r>
              <a:rPr lang="vi-VN" sz="1200" i="1" dirty="0" smtClean="0">
                <a:latin typeface="Times New Roman" pitchFamily="18" charset="0"/>
                <a:cs typeface="Times New Roman" pitchFamily="18" charset="0"/>
              </a:rPr>
              <a:t>hội</a:t>
            </a:r>
            <a:r>
              <a:rPr lang="en-US" sz="1200" i="1" dirty="0" smtClean="0">
                <a:latin typeface="Times New Roman" pitchFamily="18" charset="0"/>
                <a:cs typeface="Times New Roman" pitchFamily="18" charset="0"/>
              </a:rPr>
              <a:t> </a:t>
            </a:r>
            <a:r>
              <a:rPr lang="vi-VN" sz="1200" i="1" dirty="0" smtClean="0">
                <a:latin typeface="Times New Roman" pitchFamily="18" charset="0"/>
                <a:cs typeface="Times New Roman" pitchFamily="18" charset="0"/>
              </a:rPr>
              <a:t>đại</a:t>
            </a:r>
            <a:r>
              <a:rPr lang="en-US" sz="1200" i="1" dirty="0" smtClean="0">
                <a:latin typeface="Times New Roman" pitchFamily="18" charset="0"/>
                <a:cs typeface="Times New Roman" pitchFamily="18" charset="0"/>
              </a:rPr>
              <a:t> </a:t>
            </a:r>
            <a:r>
              <a:rPr lang="vi-VN" sz="1200" i="1" dirty="0" smtClean="0">
                <a:latin typeface="Times New Roman" pitchFamily="18" charset="0"/>
                <a:cs typeface="Times New Roman" pitchFamily="18" charset="0"/>
              </a:rPr>
              <a:t>biểu</a:t>
            </a:r>
            <a:r>
              <a:rPr lang="en-US" sz="1200" i="1" dirty="0" smtClean="0">
                <a:latin typeface="Times New Roman" pitchFamily="18" charset="0"/>
                <a:cs typeface="Times New Roman" pitchFamily="18" charset="0"/>
              </a:rPr>
              <a:t> </a:t>
            </a:r>
            <a:r>
              <a:rPr lang="vi-VN" sz="1200" i="1" dirty="0" smtClean="0">
                <a:latin typeface="Times New Roman" pitchFamily="18" charset="0"/>
                <a:cs typeface="Times New Roman" pitchFamily="18" charset="0"/>
              </a:rPr>
              <a:t>toàn</a:t>
            </a:r>
            <a:r>
              <a:rPr lang="en-US" sz="1200" i="1" dirty="0" smtClean="0">
                <a:latin typeface="Times New Roman" pitchFamily="18" charset="0"/>
                <a:cs typeface="Times New Roman" pitchFamily="18" charset="0"/>
              </a:rPr>
              <a:t> </a:t>
            </a:r>
            <a:r>
              <a:rPr lang="vi-VN" sz="1200" i="1" dirty="0" smtClean="0">
                <a:latin typeface="Times New Roman" pitchFamily="18" charset="0"/>
                <a:cs typeface="Times New Roman" pitchFamily="18" charset="0"/>
              </a:rPr>
              <a:t>quốc</a:t>
            </a:r>
            <a:r>
              <a:rPr lang="en-US" sz="1200" i="1" dirty="0" smtClean="0">
                <a:latin typeface="Times New Roman" pitchFamily="18" charset="0"/>
                <a:cs typeface="Times New Roman" pitchFamily="18" charset="0"/>
              </a:rPr>
              <a:t> </a:t>
            </a:r>
            <a:r>
              <a:rPr lang="vi-VN" sz="1200" i="1" dirty="0" smtClean="0">
                <a:latin typeface="Times New Roman" pitchFamily="18" charset="0"/>
                <a:cs typeface="Times New Roman" pitchFamily="18" charset="0"/>
              </a:rPr>
              <a:t>Hội</a:t>
            </a:r>
            <a:r>
              <a:rPr lang="en-US" sz="1200" i="1" dirty="0" smtClean="0">
                <a:latin typeface="Times New Roman" pitchFamily="18" charset="0"/>
                <a:cs typeface="Times New Roman" pitchFamily="18" charset="0"/>
              </a:rPr>
              <a:t> </a:t>
            </a:r>
            <a:r>
              <a:rPr lang="vi-VN" sz="1200" i="1" dirty="0" smtClean="0">
                <a:latin typeface="Times New Roman" pitchFamily="18" charset="0"/>
                <a:cs typeface="Times New Roman" pitchFamily="18" charset="0"/>
              </a:rPr>
              <a:t>LHTN</a:t>
            </a:r>
            <a:r>
              <a:rPr lang="en-US" sz="1200" i="1" dirty="0" smtClean="0">
                <a:latin typeface="Times New Roman" pitchFamily="18" charset="0"/>
                <a:cs typeface="Times New Roman" pitchFamily="18" charset="0"/>
              </a:rPr>
              <a:t> </a:t>
            </a:r>
            <a:r>
              <a:rPr lang="vi-VN" sz="1200" i="1" dirty="0" smtClean="0">
                <a:latin typeface="Times New Roman" pitchFamily="18" charset="0"/>
                <a:cs typeface="Times New Roman" pitchFamily="18" charset="0"/>
              </a:rPr>
              <a:t>Việt</a:t>
            </a:r>
            <a:r>
              <a:rPr lang="en-US" sz="1200" i="1" dirty="0" smtClean="0">
                <a:latin typeface="Times New Roman" pitchFamily="18" charset="0"/>
                <a:cs typeface="Times New Roman" pitchFamily="18" charset="0"/>
              </a:rPr>
              <a:t> </a:t>
            </a:r>
            <a:r>
              <a:rPr lang="vi-VN" sz="1200" i="1" dirty="0" smtClean="0">
                <a:latin typeface="Times New Roman" pitchFamily="18" charset="0"/>
                <a:cs typeface="Times New Roman" pitchFamily="18" charset="0"/>
              </a:rPr>
              <a:t>Nam</a:t>
            </a:r>
            <a:r>
              <a:rPr lang="en-US" sz="1200" i="1" dirty="0" smtClean="0">
                <a:latin typeface="Times New Roman" pitchFamily="18" charset="0"/>
                <a:cs typeface="Times New Roman" pitchFamily="18" charset="0"/>
              </a:rPr>
              <a:t> </a:t>
            </a:r>
            <a:r>
              <a:rPr lang="vi-VN" sz="1200" i="1" dirty="0" smtClean="0">
                <a:latin typeface="Times New Roman" pitchFamily="18" charset="0"/>
                <a:cs typeface="Times New Roman" pitchFamily="18" charset="0"/>
              </a:rPr>
              <a:t>lần</a:t>
            </a:r>
            <a:r>
              <a:rPr lang="en-US" sz="1200" i="1" dirty="0" smtClean="0">
                <a:latin typeface="Times New Roman" pitchFamily="18" charset="0"/>
                <a:cs typeface="Times New Roman" pitchFamily="18" charset="0"/>
              </a:rPr>
              <a:t> </a:t>
            </a:r>
            <a:r>
              <a:rPr lang="vi-VN" sz="1200" i="1" dirty="0" smtClean="0">
                <a:latin typeface="Times New Roman" pitchFamily="18" charset="0"/>
                <a:cs typeface="Times New Roman" pitchFamily="18" charset="0"/>
              </a:rPr>
              <a:t>thứ</a:t>
            </a:r>
            <a:r>
              <a:rPr lang="en-US" sz="1200" i="1" dirty="0" smtClean="0">
                <a:latin typeface="Times New Roman" pitchFamily="18" charset="0"/>
                <a:cs typeface="Times New Roman" pitchFamily="18" charset="0"/>
              </a:rPr>
              <a:t> </a:t>
            </a:r>
            <a:r>
              <a:rPr lang="vi-VN" sz="1200" i="1" dirty="0" smtClean="0">
                <a:latin typeface="Times New Roman" pitchFamily="18" charset="0"/>
                <a:cs typeface="Times New Roman" pitchFamily="18" charset="0"/>
              </a:rPr>
              <a:t>VII</a:t>
            </a:r>
            <a:r>
              <a:rPr lang="en-US" sz="1200" i="1" dirty="0" smtClean="0">
                <a:latin typeface="Times New Roman" pitchFamily="18" charset="0"/>
                <a:cs typeface="Times New Roman" pitchFamily="18" charset="0"/>
              </a:rPr>
              <a:t>, </a:t>
            </a:r>
            <a:r>
              <a:rPr lang="vi-VN" sz="1200" i="1" dirty="0" smtClean="0">
                <a:latin typeface="Times New Roman" pitchFamily="18" charset="0"/>
                <a:cs typeface="Times New Roman" pitchFamily="18" charset="0"/>
              </a:rPr>
              <a:t>nhiệm</a:t>
            </a:r>
            <a:r>
              <a:rPr lang="en-US" sz="1200" i="1" dirty="0" smtClean="0">
                <a:latin typeface="Times New Roman" pitchFamily="18" charset="0"/>
                <a:cs typeface="Times New Roman" pitchFamily="18" charset="0"/>
              </a:rPr>
              <a:t> </a:t>
            </a:r>
            <a:r>
              <a:rPr lang="vi-VN" sz="1200" i="1" dirty="0" smtClean="0">
                <a:latin typeface="Times New Roman" pitchFamily="18" charset="0"/>
                <a:cs typeface="Times New Roman" pitchFamily="18" charset="0"/>
              </a:rPr>
              <a:t>kỳ</a:t>
            </a:r>
            <a:r>
              <a:rPr lang="en-US" sz="1200" i="1" dirty="0" smtClean="0">
                <a:latin typeface="Times New Roman" pitchFamily="18" charset="0"/>
                <a:cs typeface="Times New Roman" pitchFamily="18" charset="0"/>
              </a:rPr>
              <a:t> </a:t>
            </a:r>
            <a:r>
              <a:rPr lang="vi-VN" sz="1200" i="1" dirty="0" smtClean="0">
                <a:latin typeface="Times New Roman" pitchFamily="18" charset="0"/>
                <a:cs typeface="Times New Roman" pitchFamily="18" charset="0"/>
              </a:rPr>
              <a:t>2014-2019</a:t>
            </a:r>
            <a:endParaRPr lang="en-US" sz="1200" i="1" dirty="0">
              <a:latin typeface="Times New Roman" pitchFamily="18" charset="0"/>
              <a:cs typeface="Times New Roman" pitchFamily="18" charset="0"/>
            </a:endParaRPr>
          </a:p>
          <a:p>
            <a:pPr algn="just" defTabSz="457200"/>
            <a:endParaRPr lang="en-US" sz="1000" dirty="0">
              <a:latin typeface="Times New Roman" pitchFamily="18" charset="0"/>
              <a:cs typeface="Times New Roman" pitchFamily="18" charset="0"/>
            </a:endParaRPr>
          </a:p>
          <a:p>
            <a:pPr algn="just" defTabSz="457200"/>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mới</a:t>
            </a:r>
            <a:r>
              <a:rPr lang="en-US" sz="1400" dirty="0">
                <a:latin typeface="Times New Roman" pitchFamily="18" charset="0"/>
                <a:cs typeface="Times New Roman" pitchFamily="18" charset="0"/>
              </a:rPr>
              <a:t> 2014-2019,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khẩu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a:t>
            </a:r>
            <a:r>
              <a:rPr lang="en-US" sz="1400" i="1" dirty="0" err="1">
                <a:latin typeface="Times New Roman" pitchFamily="18" charset="0"/>
                <a:cs typeface="Times New Roman" pitchFamily="18" charset="0"/>
              </a:rPr>
              <a:t>Thanh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niên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Việt</a:t>
            </a:r>
            <a:r>
              <a:rPr lang="en-US" sz="1400" i="1" dirty="0">
                <a:latin typeface="Times New Roman" pitchFamily="18" charset="0"/>
                <a:cs typeface="Times New Roman" pitchFamily="18" charset="0"/>
              </a:rPr>
              <a:t> Nam - </a:t>
            </a:r>
            <a:r>
              <a:rPr lang="en-US" sz="1400" i="1" dirty="0" err="1">
                <a:latin typeface="Times New Roman" pitchFamily="18" charset="0"/>
                <a:cs typeface="Times New Roman" pitchFamily="18" charset="0"/>
              </a:rPr>
              <a:t>Đoàn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kết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bản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lĩnh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trí</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tuệ</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xung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kích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tình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nguyện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vì</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mục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tiêu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dân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giàu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nước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mạnh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dân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chủ</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công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bằng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văn</a:t>
            </a:r>
            <a:r>
              <a:rPr lang="en-US" sz="1400" i="1" dirty="0">
                <a:latin typeface="Times New Roman" pitchFamily="18" charset="0"/>
                <a:cs typeface="Times New Roman" pitchFamily="18" charset="0"/>
              </a:rPr>
              <a:t> minh”,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sẽ</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phong</a:t>
            </a:r>
            <a:r>
              <a:rPr lang="en-US" sz="1400"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trào</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Tôi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yêu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tổ</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quốc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tôi</a:t>
            </a:r>
            <a:r>
              <a:rPr lang="en-US" sz="1400" i="1" dirty="0">
                <a:latin typeface="Times New Roman" pitchFamily="18" charset="0"/>
                <a:cs typeface="Times New Roman" pitchFamily="18" charset="0"/>
              </a:rPr>
              <a:t>”, </a:t>
            </a:r>
            <a:r>
              <a:rPr lang="en-US" sz="1400" dirty="0" err="1">
                <a:latin typeface="Times New Roman" pitchFamily="18" charset="0"/>
                <a:cs typeface="Times New Roman" pitchFamily="18" charset="0"/>
              </a:rPr>
              <a:t>tập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trung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triển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cố</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triển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mở</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mặt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hợp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a:t>
            </a:r>
          </a:p>
          <a:p>
            <a:pPr algn="just" defTabSz="457200"/>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trung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cử</a:t>
            </a:r>
            <a:r>
              <a:rPr lang="en-US" sz="1400" dirty="0">
                <a:latin typeface="Times New Roman" pitchFamily="18" charset="0"/>
                <a:cs typeface="Times New Roman" pitchFamily="18" charset="0"/>
              </a:rPr>
              <a:t> 157 </a:t>
            </a:r>
            <a:r>
              <a:rPr lang="en-US" sz="1400" dirty="0" err="1">
                <a:latin typeface="Times New Roman" pitchFamily="18" charset="0"/>
                <a:cs typeface="Times New Roman" pitchFamily="18" charset="0"/>
              </a:rPr>
              <a:t>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Ủy</a:t>
            </a:r>
            <a:r>
              <a:rPr lang="en-US" sz="1400" dirty="0">
                <a:latin typeface="Times New Roman" pitchFamily="18" charset="0"/>
                <a:cs typeface="Times New Roman" pitchFamily="18" charset="0"/>
              </a:rPr>
              <a:t> ban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khóa</a:t>
            </a:r>
            <a:r>
              <a:rPr lang="en-US" sz="1400" dirty="0">
                <a:latin typeface="Times New Roman" pitchFamily="18" charset="0"/>
                <a:cs typeface="Times New Roman" pitchFamily="18" charset="0"/>
              </a:rPr>
              <a:t> VII, </a:t>
            </a:r>
            <a:r>
              <a:rPr lang="en-US" sz="1400" dirty="0" err="1">
                <a:latin typeface="Times New Roman" pitchFamily="18" charset="0"/>
                <a:cs typeface="Times New Roman" pitchFamily="18" charset="0"/>
              </a:rPr>
              <a:t>nhiệm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kỳ</a:t>
            </a:r>
            <a:r>
              <a:rPr lang="en-US" sz="1400" dirty="0">
                <a:latin typeface="Times New Roman" pitchFamily="18" charset="0"/>
                <a:cs typeface="Times New Roman" pitchFamily="18" charset="0"/>
              </a:rPr>
              <a:t> 2014-2019. </a:t>
            </a:r>
            <a:r>
              <a:rPr lang="en-US" sz="1400" dirty="0" err="1" smtClean="0">
                <a:latin typeface="Times New Roman" pitchFamily="18" charset="0"/>
                <a:cs typeface="Times New Roman" pitchFamily="18" charset="0"/>
              </a:rPr>
              <a:t>Anh</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Nguyễn</a:t>
            </a:r>
            <a:r>
              <a:rPr lang="en-US" sz="1400" dirty="0">
                <a:latin typeface="Times New Roman" pitchFamily="18" charset="0"/>
                <a:cs typeface="Times New Roman" pitchFamily="18" charset="0"/>
              </a:rPr>
              <a:t> Phi Long, </a:t>
            </a:r>
            <a:r>
              <a:rPr lang="en-US" sz="1400" dirty="0" err="1">
                <a:latin typeface="Times New Roman" pitchFamily="18" charset="0"/>
                <a:cs typeface="Times New Roman" pitchFamily="18" charset="0"/>
              </a:rPr>
              <a:t>Bí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a:t>
            </a:r>
            <a:r>
              <a:rPr lang="en-US" sz="1400" dirty="0">
                <a:latin typeface="Times New Roman" pitchFamily="18" charset="0"/>
                <a:cs typeface="Times New Roman" pitchFamily="18" charset="0"/>
              </a:rPr>
              <a:t> T.Ư </a:t>
            </a:r>
            <a:r>
              <a:rPr lang="en-US" sz="1400" dirty="0" err="1">
                <a:latin typeface="Times New Roman" pitchFamily="18" charset="0"/>
                <a:cs typeface="Times New Roman" pitchFamily="18" charset="0"/>
              </a:rPr>
              <a:t>Ðoàn</a:t>
            </a:r>
            <a:r>
              <a:rPr lang="en-US" sz="1400" dirty="0">
                <a:latin typeface="Times New Roman" pitchFamily="18" charset="0"/>
                <a:cs typeface="Times New Roman" pitchFamily="18" charset="0"/>
              </a:rPr>
              <a:t> TNCS </a:t>
            </a:r>
            <a:r>
              <a:rPr lang="en-US" sz="1400" dirty="0" err="1">
                <a:latin typeface="Times New Roman" pitchFamily="18" charset="0"/>
                <a:cs typeface="Times New Roman" pitchFamily="18" charset="0"/>
              </a:rPr>
              <a:t>Hồ</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Minh, </a:t>
            </a:r>
            <a:r>
              <a:rPr lang="en-US" sz="1400" dirty="0" err="1">
                <a:latin typeface="Times New Roman" pitchFamily="18" charset="0"/>
                <a:cs typeface="Times New Roman" pitchFamily="18" charset="0"/>
              </a:rPr>
              <a:t>Phó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khóa</a:t>
            </a:r>
            <a:r>
              <a:rPr lang="en-US" sz="1400" dirty="0">
                <a:latin typeface="Times New Roman" pitchFamily="18" charset="0"/>
                <a:cs typeface="Times New Roman" pitchFamily="18" charset="0"/>
              </a:rPr>
              <a:t> VI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bầu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khóa</a:t>
            </a:r>
            <a:r>
              <a:rPr lang="en-US" sz="1400" dirty="0">
                <a:latin typeface="Times New Roman" pitchFamily="18" charset="0"/>
                <a:cs typeface="Times New Roman" pitchFamily="18" charset="0"/>
              </a:rPr>
              <a:t> VII, </a:t>
            </a:r>
            <a:r>
              <a:rPr lang="en-US" sz="1400" dirty="0" err="1">
                <a:latin typeface="Times New Roman" pitchFamily="18" charset="0"/>
                <a:cs typeface="Times New Roman" pitchFamily="18" charset="0"/>
              </a:rPr>
              <a:t>nhiệm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kỳ</a:t>
            </a:r>
            <a:r>
              <a:rPr lang="en-US" sz="1400" dirty="0">
                <a:latin typeface="Times New Roman" pitchFamily="18" charset="0"/>
                <a:cs typeface="Times New Roman" pitchFamily="18" charset="0"/>
              </a:rPr>
              <a:t> 2014-2019.	</a:t>
            </a:r>
          </a:p>
          <a:p>
            <a:pPr algn="ctr" defTabSz="457200"/>
            <a:r>
              <a:rPr lang="en-US" sz="1400" dirty="0">
                <a:latin typeface="Times New Roman" pitchFamily="18" charset="0"/>
                <a:cs typeface="Times New Roman" pitchFamily="18" charset="0"/>
              </a:rPr>
              <a:t>-----------</a:t>
            </a:r>
          </a:p>
          <a:p>
            <a:pPr algn="just" defTabSz="457200"/>
            <a:endParaRPr lang="en-US" sz="700" dirty="0" smtClean="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dirty="0" smtClean="0"/>
                <a:t>11</a:t>
              </a:r>
            </a:p>
            <a:p>
              <a:pPr algn="ctr"/>
              <a:r>
                <a:rPr lang="en-US" sz="800" b="1" dirty="0" smtClean="0"/>
                <a:t>THÁNG 10  </a:t>
              </a:r>
            </a:p>
            <a:p>
              <a:pPr algn="ctr"/>
              <a:r>
                <a:rPr lang="en-US" sz="800" b="1" dirty="0" smtClean="0"/>
                <a:t>2015</a:t>
              </a:r>
              <a:endParaRPr lang="en-US" sz="800" b="1" dirty="0"/>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3039094" cy="609600"/>
            </a:xfrm>
            <a:prstGeom prst="ribbon">
              <a:avLst>
                <a:gd name="adj1" fmla="val 32853"/>
                <a:gd name="adj2" fmla="val 50000"/>
              </a:avLst>
            </a:prstGeom>
            <a:blipFill dpi="0" rotWithShape="1">
              <a:blip r:embed="rId6" cstate="print">
                <a:extLst>
                  <a:ext uri="{BEBA8EAE-BF5A-486C-A8C5-ECC9F3942E4B}">
                    <a14:imgProps xmlns:a14="http://schemas.microsoft.com/office/drawing/2010/main">
                      <a14:imgLayer r:embed="rId7">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effectLst>
                    <a:glow rad="101600">
                      <a:srgbClr val="FF0000">
                        <a:alpha val="60000"/>
                      </a:srgbClr>
                    </a:glow>
                  </a:effectLst>
                  <a:latin typeface="Calibri" panose="020F0502020204030204" pitchFamily="34" charset="0"/>
                </a:rPr>
                <a:t>TRUYỀN THỐNG</a:t>
              </a:r>
              <a:endParaRPr lang="en-US" sz="1400" b="1" dirty="0">
                <a:solidFill>
                  <a:schemeClr val="bg1"/>
                </a:solidFill>
                <a:effectLst>
                  <a:glow rad="101600">
                    <a:srgbClr val="FF0000">
                      <a:alpha val="60000"/>
                    </a:srgbClr>
                  </a:glow>
                </a:effectLst>
                <a:latin typeface="Calibri" panose="020F0502020204030204" pitchFamily="34" charset="0"/>
              </a:endParaRPr>
            </a:p>
          </p:txBody>
        </p:sp>
      </p:grpSp>
      <p:pic>
        <p:nvPicPr>
          <p:cNvPr id="2050" name="Picture 2" descr="D:\Đang xử lý\TL SHCD T10\ảnh-1-Phiên-trọng-thể-Đại-hội-đại-biểu-toàn-quốc-Hội-LHTN-Việt-Nam-lần-thứ-VII-nhiệm-kỳ-2014-2019.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95400" y="3120390"/>
            <a:ext cx="4457700" cy="28232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6300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23256" y="1066799"/>
            <a:ext cx="5829300" cy="8525411"/>
          </a:xfrm>
          <a:prstGeom prst="rect">
            <a:avLst/>
          </a:prstGeom>
          <a:noFill/>
          <a:ln>
            <a:noFill/>
          </a:ln>
        </p:spPr>
        <p:txBody>
          <a:bodyPr wrap="square" lIns="0" tIns="0" rIns="0" bIns="914400" rtlCol="0" anchor="t" anchorCtr="0">
            <a:spAutoFit/>
          </a:bodyPr>
          <a:lstStyle/>
          <a:p>
            <a:pPr algn="just"/>
            <a:r>
              <a:rPr lang="en-US" sz="1300" b="1" dirty="0" err="1">
                <a:latin typeface="Time new roman"/>
              </a:rPr>
              <a:t>Kết</a:t>
            </a:r>
            <a:r>
              <a:rPr lang="en-US" sz="1300" b="1" dirty="0">
                <a:latin typeface="Time new roman"/>
              </a:rPr>
              <a:t> </a:t>
            </a:r>
            <a:r>
              <a:rPr lang="en-US" sz="1300" b="1" dirty="0" err="1">
                <a:latin typeface="Time new roman"/>
              </a:rPr>
              <a:t>quả</a:t>
            </a:r>
            <a:r>
              <a:rPr lang="en-US" sz="1300" b="1" dirty="0">
                <a:latin typeface="Time new roman"/>
              </a:rPr>
              <a:t> </a:t>
            </a:r>
            <a:r>
              <a:rPr lang="en-US" sz="1300" b="1" dirty="0" err="1">
                <a:latin typeface="Time new roman"/>
              </a:rPr>
              <a:t>các</a:t>
            </a:r>
            <a:r>
              <a:rPr lang="en-US" sz="1300" b="1" dirty="0">
                <a:latin typeface="Time new roman"/>
              </a:rPr>
              <a:t> </a:t>
            </a:r>
            <a:r>
              <a:rPr lang="en-US" sz="1300" b="1" dirty="0" err="1">
                <a:latin typeface="Time new roman"/>
              </a:rPr>
              <a:t>hoạt</a:t>
            </a:r>
            <a:r>
              <a:rPr lang="en-US" sz="1300" b="1" dirty="0">
                <a:latin typeface="Time new roman"/>
              </a:rPr>
              <a:t> </a:t>
            </a:r>
            <a:r>
              <a:rPr lang="en-US" sz="1300" b="1" dirty="0" err="1">
                <a:latin typeface="Time new roman"/>
              </a:rPr>
              <a:t>động</a:t>
            </a:r>
            <a:r>
              <a:rPr lang="en-US" sz="1300" b="1" dirty="0">
                <a:latin typeface="Time new roman"/>
              </a:rPr>
              <a:t> </a:t>
            </a:r>
            <a:r>
              <a:rPr lang="en-US" sz="1300" b="1" dirty="0" err="1">
                <a:latin typeface="Time new roman"/>
              </a:rPr>
              <a:t>cấp</a:t>
            </a:r>
            <a:r>
              <a:rPr lang="en-US" sz="1300" b="1" dirty="0">
                <a:latin typeface="Time new roman"/>
              </a:rPr>
              <a:t> </a:t>
            </a:r>
            <a:r>
              <a:rPr lang="en-US" sz="1300" b="1" dirty="0" err="1">
                <a:latin typeface="Time new roman"/>
              </a:rPr>
              <a:t>tỉnh</a:t>
            </a:r>
            <a:r>
              <a:rPr lang="en-US" sz="1300" b="1" dirty="0">
                <a:latin typeface="Time new roman"/>
              </a:rPr>
              <a:t> </a:t>
            </a:r>
            <a:r>
              <a:rPr lang="en-US" sz="1300" b="1" dirty="0" err="1">
                <a:latin typeface="Time new roman"/>
              </a:rPr>
              <a:t>chào</a:t>
            </a:r>
            <a:r>
              <a:rPr lang="en-US" sz="1300" b="1" dirty="0">
                <a:latin typeface="Time new roman"/>
              </a:rPr>
              <a:t> </a:t>
            </a:r>
            <a:r>
              <a:rPr lang="en-US" sz="1300" b="1" dirty="0" err="1">
                <a:latin typeface="Time new roman"/>
              </a:rPr>
              <a:t>mừng</a:t>
            </a:r>
            <a:r>
              <a:rPr lang="en-US" sz="1300" b="1" dirty="0">
                <a:latin typeface="Time new roman"/>
              </a:rPr>
              <a:t> 59 </a:t>
            </a:r>
            <a:r>
              <a:rPr lang="en-US" sz="1300" b="1" dirty="0" err="1">
                <a:latin typeface="Time new roman"/>
              </a:rPr>
              <a:t>năm</a:t>
            </a:r>
            <a:r>
              <a:rPr lang="en-US" sz="1300" b="1" dirty="0">
                <a:latin typeface="Time new roman"/>
              </a:rPr>
              <a:t> </a:t>
            </a:r>
            <a:r>
              <a:rPr lang="en-US" sz="1300" b="1" dirty="0" err="1">
                <a:latin typeface="Time new roman"/>
              </a:rPr>
              <a:t>ngày</a:t>
            </a:r>
            <a:r>
              <a:rPr lang="en-US" sz="1300" b="1" dirty="0">
                <a:latin typeface="Time new roman"/>
              </a:rPr>
              <a:t> </a:t>
            </a:r>
            <a:r>
              <a:rPr lang="en-US" sz="1300" b="1" dirty="0" err="1">
                <a:latin typeface="Time new roman"/>
              </a:rPr>
              <a:t>truyền</a:t>
            </a:r>
            <a:r>
              <a:rPr lang="en-US" sz="1300" b="1" dirty="0">
                <a:latin typeface="Time new roman"/>
              </a:rPr>
              <a:t> </a:t>
            </a:r>
            <a:r>
              <a:rPr lang="en-US" sz="1300" b="1" dirty="0" err="1">
                <a:latin typeface="Time new roman"/>
              </a:rPr>
              <a:t>thống</a:t>
            </a:r>
            <a:r>
              <a:rPr lang="en-US" sz="1300" b="1" dirty="0">
                <a:latin typeface="Time new roman"/>
              </a:rPr>
              <a:t> </a:t>
            </a:r>
            <a:r>
              <a:rPr lang="en-US" sz="1300" b="1" dirty="0" err="1">
                <a:latin typeface="Time new roman"/>
              </a:rPr>
              <a:t>Hội</a:t>
            </a:r>
            <a:r>
              <a:rPr lang="en-US" sz="1300" b="1" dirty="0">
                <a:latin typeface="Time new roman"/>
              </a:rPr>
              <a:t> LHTN </a:t>
            </a:r>
            <a:r>
              <a:rPr lang="en-US" sz="1300" b="1" dirty="0" err="1">
                <a:latin typeface="Time new roman"/>
              </a:rPr>
              <a:t>Việt</a:t>
            </a:r>
            <a:r>
              <a:rPr lang="en-US" sz="1300" b="1" dirty="0">
                <a:latin typeface="Time new roman"/>
              </a:rPr>
              <a:t> Nam (15/10/1956 - 15/10/2015)</a:t>
            </a:r>
            <a:endParaRPr lang="en-US" sz="1300" dirty="0">
              <a:latin typeface="Time new roman"/>
            </a:endParaRPr>
          </a:p>
          <a:p>
            <a:pPr algn="just"/>
            <a:r>
              <a:rPr lang="en-US" sz="1300" b="1" dirty="0">
                <a:latin typeface="Time new roman"/>
              </a:rPr>
              <a:t> </a:t>
            </a:r>
            <a:endParaRPr lang="en-US" sz="1300" dirty="0">
              <a:latin typeface="Time new roman"/>
            </a:endParaRPr>
          </a:p>
          <a:p>
            <a:pPr algn="just" fontAlgn="ctr"/>
            <a:r>
              <a:rPr lang="vi-VN" sz="1300" dirty="0">
                <a:latin typeface="Time new roman"/>
              </a:rPr>
              <a:t>Với điểm mới là hướng về các đối tượng thanh niên yếu thế, thanh niên đặc thù như thanh niên khuyết tật, thanh niên lầm lỡ, hoàn lương, thanh niên dân tộc thiếu số, các hoạt động chào mừng ngày truyền thống Hội do Hội LHTN Việt Nam tỉnh tổ chức không chỉ tuyên truyền sâu rộng đến hội viên, thanh niên và nhân dân về truyền thống của thanh niên Việt Nam, của Hội LHTN Việt Nam mà còn thiết thực hỗ trợ về vật chất, tinh thần cho đa dạng đối tượng thanh niên, thực hiện tốt vai trò đoàn kết, tập hợp thanh niên của các cấp Hội trong tỉnh.</a:t>
            </a:r>
            <a:r>
              <a:rPr lang="en-US" sz="1300" dirty="0">
                <a:latin typeface="Time new roman"/>
              </a:rPr>
              <a:t> </a:t>
            </a:r>
            <a:r>
              <a:rPr lang="en-US" sz="1300" dirty="0" err="1">
                <a:latin typeface="Time new roman"/>
              </a:rPr>
              <a:t>Cụ</a:t>
            </a:r>
            <a:r>
              <a:rPr lang="en-US" sz="1300" dirty="0">
                <a:latin typeface="Time new roman"/>
              </a:rPr>
              <a:t> </a:t>
            </a:r>
            <a:r>
              <a:rPr lang="en-US" sz="1300" dirty="0" err="1">
                <a:latin typeface="Time new roman"/>
              </a:rPr>
              <a:t>thể</a:t>
            </a:r>
            <a:r>
              <a:rPr lang="en-US" sz="1300" dirty="0">
                <a:latin typeface="Time new roman"/>
              </a:rPr>
              <a:t>”:</a:t>
            </a:r>
          </a:p>
          <a:p>
            <a:pPr algn="just" fontAlgn="base"/>
            <a:r>
              <a:rPr lang="en-US" sz="1300" b="1" dirty="0">
                <a:latin typeface="Time new roman"/>
              </a:rPr>
              <a:t>1.</a:t>
            </a:r>
            <a:r>
              <a:rPr lang="en-US" sz="1300" dirty="0">
                <a:latin typeface="Time new roman"/>
              </a:rPr>
              <a:t> </a:t>
            </a:r>
            <a:r>
              <a:rPr lang="en-US" sz="1300" dirty="0" err="1">
                <a:latin typeface="Time new roman"/>
              </a:rPr>
              <a:t>Ngày</a:t>
            </a:r>
            <a:r>
              <a:rPr lang="en-US" sz="1300" dirty="0">
                <a:latin typeface="Time new roman"/>
              </a:rPr>
              <a:t> 4/10, </a:t>
            </a:r>
            <a:r>
              <a:rPr lang="vi-VN" sz="1300" dirty="0">
                <a:latin typeface="Time new roman"/>
              </a:rPr>
              <a:t>phối hợp với Công ty bia Sài Gòn chi nhánh miền Trung tổ chức khám bệnh, phát thuốc miễn phí cho 100 thanh niên khuyết tật và người mù trên địa bàn tỉnh. Nhân dịp này, đã trao tặng 100 suất quà (200.000 đồng/suất) cho các anh, chị khuyết tật, người mù</a:t>
            </a:r>
            <a:r>
              <a:rPr lang="en-US" sz="1300" dirty="0">
                <a:latin typeface="Time new roman"/>
              </a:rPr>
              <a:t>. </a:t>
            </a:r>
            <a:r>
              <a:rPr lang="vi-VN" sz="1300" dirty="0">
                <a:latin typeface="Time new roman"/>
              </a:rPr>
              <a:t>Tổng giá trị của hoạt động</a:t>
            </a:r>
            <a:r>
              <a:rPr lang="en-US" sz="1300" dirty="0">
                <a:latin typeface="Time new roman"/>
              </a:rPr>
              <a:t> </a:t>
            </a:r>
            <a:r>
              <a:rPr lang="en-US" sz="1300" dirty="0" err="1">
                <a:latin typeface="Time new roman"/>
              </a:rPr>
              <a:t>khám</a:t>
            </a:r>
            <a:r>
              <a:rPr lang="en-US" sz="1300" dirty="0">
                <a:latin typeface="Time new roman"/>
              </a:rPr>
              <a:t> </a:t>
            </a:r>
            <a:r>
              <a:rPr lang="en-US" sz="1300" dirty="0" err="1">
                <a:latin typeface="Time new roman"/>
              </a:rPr>
              <a:t>bệnh</a:t>
            </a:r>
            <a:r>
              <a:rPr lang="en-US" sz="1300" dirty="0">
                <a:latin typeface="Time new roman"/>
              </a:rPr>
              <a:t> </a:t>
            </a:r>
            <a:r>
              <a:rPr lang="en-US" sz="1300" dirty="0" err="1">
                <a:latin typeface="Time new roman"/>
              </a:rPr>
              <a:t>cấp</a:t>
            </a:r>
            <a:r>
              <a:rPr lang="en-US" sz="1300" dirty="0">
                <a:latin typeface="Time new roman"/>
              </a:rPr>
              <a:t> </a:t>
            </a:r>
            <a:r>
              <a:rPr lang="en-US" sz="1300" dirty="0" err="1">
                <a:latin typeface="Time new roman"/>
              </a:rPr>
              <a:t>phát</a:t>
            </a:r>
            <a:r>
              <a:rPr lang="en-US" sz="1300" dirty="0">
                <a:latin typeface="Time new roman"/>
              </a:rPr>
              <a:t> </a:t>
            </a:r>
            <a:r>
              <a:rPr lang="en-US" sz="1300" dirty="0" err="1">
                <a:latin typeface="Time new roman"/>
              </a:rPr>
              <a:t>thộc</a:t>
            </a:r>
            <a:r>
              <a:rPr lang="en-US" sz="1300" dirty="0">
                <a:latin typeface="Time new roman"/>
              </a:rPr>
              <a:t> </a:t>
            </a:r>
            <a:r>
              <a:rPr lang="en-US" sz="1300" dirty="0" err="1">
                <a:latin typeface="Time new roman"/>
              </a:rPr>
              <a:t>và</a:t>
            </a:r>
            <a:r>
              <a:rPr lang="en-US" sz="1300" dirty="0">
                <a:latin typeface="Time new roman"/>
              </a:rPr>
              <a:t> </a:t>
            </a:r>
            <a:r>
              <a:rPr lang="en-US" sz="1300" dirty="0" err="1">
                <a:latin typeface="Time new roman"/>
              </a:rPr>
              <a:t>tặng</a:t>
            </a:r>
            <a:r>
              <a:rPr lang="en-US" sz="1300" dirty="0">
                <a:latin typeface="Time new roman"/>
              </a:rPr>
              <a:t> </a:t>
            </a:r>
            <a:r>
              <a:rPr lang="en-US" sz="1300" dirty="0" err="1">
                <a:latin typeface="Time new roman"/>
              </a:rPr>
              <a:t>quà</a:t>
            </a:r>
            <a:r>
              <a:rPr lang="vi-VN" sz="1300" dirty="0">
                <a:latin typeface="Time new roman"/>
              </a:rPr>
              <a:t> là 30 triệu đồng.</a:t>
            </a:r>
            <a:endParaRPr lang="en-US" sz="1300" dirty="0">
              <a:latin typeface="Time new roman"/>
            </a:endParaRPr>
          </a:p>
          <a:p>
            <a:pPr algn="just" fontAlgn="ctr"/>
            <a:r>
              <a:rPr lang="vi-VN" sz="1300" b="1" dirty="0">
                <a:latin typeface="Time new roman"/>
              </a:rPr>
              <a:t>2.</a:t>
            </a:r>
            <a:r>
              <a:rPr lang="vi-VN" sz="1300" dirty="0">
                <a:latin typeface="Time new roman"/>
              </a:rPr>
              <a:t> Ngày 10/10, tổ chức Ngày hội “Tôi yêu Tổ quốc tôi” tại Trại giam Kim Sơn (huyện Hoài Ân) cho gần 350 thanh niên lầm lỡ, hoàn lương trên địa bàn tỉnh. Tại Ngày hội, Hội LHTN Việt Nam tỉnh tổ chức tư vấn sức khỏe và khám bệnh, phát thuốc miễn phí</a:t>
            </a:r>
            <a:r>
              <a:rPr lang="vi-VN" sz="1300" i="1" dirty="0">
                <a:latin typeface="Time new roman"/>
              </a:rPr>
              <a:t>(tổng trị giá 12 triệu đồng)</a:t>
            </a:r>
            <a:r>
              <a:rPr lang="vi-VN" sz="1300" dirty="0">
                <a:latin typeface="Time new roman"/>
              </a:rPr>
              <a:t> cho 200 phạm nhân Trại giam Kim Sơn; giao lưu bóng đá, bóng chuyền, văn nghệ giữa thanh niên hoàn lương tái hòa nhập cộng đồng với cán bộ, đoàn viên - thanh niên Trại giam Kim Sơn.</a:t>
            </a:r>
            <a:endParaRPr lang="en-US" sz="1300" dirty="0">
              <a:latin typeface="Time new roman"/>
            </a:endParaRPr>
          </a:p>
          <a:p>
            <a:pPr algn="just" fontAlgn="ctr"/>
            <a:r>
              <a:rPr lang="vi-VN" sz="1300" dirty="0">
                <a:latin typeface="Time new roman"/>
              </a:rPr>
              <a:t>Đặc biệt, đã tổ chức tọa đàm “Vì tương lai tươi đẹp” và tuyên dương thanh niên hoàn lương tái hòa nhập cộng đồng cho hơn 350 thanh niên hoàn lương ở các huyện, thị xã, thành phố và các phạm nhân Trại giam Kim Sơn. </a:t>
            </a:r>
            <a:r>
              <a:rPr lang="en-US" sz="1300" dirty="0">
                <a:latin typeface="Time new roman"/>
              </a:rPr>
              <a:t>Qua </a:t>
            </a:r>
            <a:r>
              <a:rPr lang="en-US" sz="1300" dirty="0" err="1">
                <a:latin typeface="Time new roman"/>
              </a:rPr>
              <a:t>tọa</a:t>
            </a:r>
            <a:r>
              <a:rPr lang="en-US" sz="1300" dirty="0">
                <a:latin typeface="Time new roman"/>
              </a:rPr>
              <a:t> </a:t>
            </a:r>
            <a:r>
              <a:rPr lang="en-US" sz="1300" dirty="0" err="1">
                <a:latin typeface="Time new roman"/>
              </a:rPr>
              <a:t>đàm</a:t>
            </a:r>
            <a:r>
              <a:rPr lang="en-US" sz="1300" dirty="0">
                <a:latin typeface="Time new roman"/>
              </a:rPr>
              <a:t>, chia </a:t>
            </a:r>
            <a:r>
              <a:rPr lang="en-US" sz="1300" dirty="0" err="1">
                <a:latin typeface="Time new roman"/>
              </a:rPr>
              <a:t>sẻ</a:t>
            </a:r>
            <a:r>
              <a:rPr lang="en-US" sz="1300" dirty="0">
                <a:latin typeface="Time new roman"/>
              </a:rPr>
              <a:t> </a:t>
            </a:r>
            <a:r>
              <a:rPr lang="en-US" sz="1300" dirty="0" err="1">
                <a:latin typeface="Time new roman"/>
              </a:rPr>
              <a:t>cho</a:t>
            </a:r>
            <a:r>
              <a:rPr lang="en-US" sz="1300" dirty="0">
                <a:latin typeface="Time new roman"/>
              </a:rPr>
              <a:t> </a:t>
            </a:r>
            <a:r>
              <a:rPr lang="en-US" sz="1300" dirty="0" err="1">
                <a:latin typeface="Time new roman"/>
              </a:rPr>
              <a:t>các</a:t>
            </a:r>
            <a:r>
              <a:rPr lang="en-US" sz="1300" dirty="0">
                <a:latin typeface="Time new roman"/>
              </a:rPr>
              <a:t> </a:t>
            </a:r>
            <a:r>
              <a:rPr lang="en-US" sz="1300" dirty="0" err="1">
                <a:latin typeface="Time new roman"/>
              </a:rPr>
              <a:t>anh</a:t>
            </a:r>
            <a:r>
              <a:rPr lang="en-US" sz="1300" dirty="0">
                <a:latin typeface="Time new roman"/>
              </a:rPr>
              <a:t> </a:t>
            </a:r>
            <a:r>
              <a:rPr lang="en-US" sz="1300" dirty="0" err="1">
                <a:latin typeface="Time new roman"/>
              </a:rPr>
              <a:t>chị</a:t>
            </a:r>
            <a:r>
              <a:rPr lang="en-US" sz="1300" dirty="0">
                <a:latin typeface="Time new roman"/>
              </a:rPr>
              <a:t> </a:t>
            </a:r>
            <a:r>
              <a:rPr lang="en-US" sz="1300" dirty="0" err="1">
                <a:latin typeface="Time new roman"/>
              </a:rPr>
              <a:t>phạm</a:t>
            </a:r>
            <a:r>
              <a:rPr lang="en-US" sz="1300" dirty="0">
                <a:latin typeface="Time new roman"/>
              </a:rPr>
              <a:t> </a:t>
            </a:r>
            <a:r>
              <a:rPr lang="en-US" sz="1300" dirty="0" err="1">
                <a:latin typeface="Time new roman"/>
              </a:rPr>
              <a:t>nhân</a:t>
            </a:r>
            <a:r>
              <a:rPr lang="en-US" sz="1300" dirty="0">
                <a:latin typeface="Time new roman"/>
              </a:rPr>
              <a:t>, </a:t>
            </a:r>
            <a:r>
              <a:rPr lang="en-US" sz="1300" dirty="0" err="1">
                <a:latin typeface="Time new roman"/>
              </a:rPr>
              <a:t>thanh</a:t>
            </a:r>
            <a:r>
              <a:rPr lang="en-US" sz="1300" dirty="0">
                <a:latin typeface="Time new roman"/>
              </a:rPr>
              <a:t> </a:t>
            </a:r>
            <a:r>
              <a:rPr lang="en-US" sz="1300" dirty="0" err="1">
                <a:latin typeface="Time new roman"/>
              </a:rPr>
              <a:t>niên</a:t>
            </a:r>
            <a:r>
              <a:rPr lang="en-US" sz="1300" dirty="0">
                <a:latin typeface="Time new roman"/>
              </a:rPr>
              <a:t> </a:t>
            </a:r>
            <a:r>
              <a:rPr lang="en-US" sz="1300" dirty="0" err="1">
                <a:latin typeface="Time new roman"/>
              </a:rPr>
              <a:t>hoàn</a:t>
            </a:r>
            <a:r>
              <a:rPr lang="en-US" sz="1300" dirty="0">
                <a:latin typeface="Time new roman"/>
              </a:rPr>
              <a:t> </a:t>
            </a:r>
            <a:r>
              <a:rPr lang="en-US" sz="1300" dirty="0" err="1">
                <a:latin typeface="Time new roman"/>
              </a:rPr>
              <a:t>lương</a:t>
            </a:r>
            <a:r>
              <a:rPr lang="en-US" sz="1300" dirty="0">
                <a:latin typeface="Time new roman"/>
              </a:rPr>
              <a:t> </a:t>
            </a:r>
            <a:r>
              <a:rPr lang="vi-VN" sz="1300" dirty="0">
                <a:latin typeface="Time new roman"/>
              </a:rPr>
              <a:t>những bài học hay trong cuộc sống, thêm niềm an ủi để tiếp tục sống tốt, cải tạo tốt.</a:t>
            </a:r>
            <a:endParaRPr lang="en-US" sz="1300" dirty="0">
              <a:latin typeface="Time new roman"/>
            </a:endParaRPr>
          </a:p>
          <a:p>
            <a:pPr algn="just" fontAlgn="ctr"/>
            <a:r>
              <a:rPr lang="en-US" sz="1300" dirty="0" err="1">
                <a:latin typeface="Time new roman"/>
              </a:rPr>
              <a:t>Nhân</a:t>
            </a:r>
            <a:r>
              <a:rPr lang="en-US" sz="1300" dirty="0">
                <a:latin typeface="Time new roman"/>
              </a:rPr>
              <a:t> </a:t>
            </a:r>
            <a:r>
              <a:rPr lang="en-US" sz="1300" dirty="0" err="1">
                <a:latin typeface="Time new roman"/>
              </a:rPr>
              <a:t>dịp</a:t>
            </a:r>
            <a:r>
              <a:rPr lang="en-US" sz="1300" dirty="0">
                <a:latin typeface="Time new roman"/>
              </a:rPr>
              <a:t> </a:t>
            </a:r>
            <a:r>
              <a:rPr lang="en-US" sz="1300" dirty="0" err="1">
                <a:latin typeface="Time new roman"/>
              </a:rPr>
              <a:t>này</a:t>
            </a:r>
            <a:r>
              <a:rPr lang="en-US" sz="1300" dirty="0">
                <a:latin typeface="Time new roman"/>
              </a:rPr>
              <a:t>, </a:t>
            </a:r>
            <a:r>
              <a:rPr lang="vi-VN" sz="1300" dirty="0">
                <a:latin typeface="Time new roman"/>
              </a:rPr>
              <a:t>Hội LHTN Việt Nam tỉnh đã tổ chức tuyên dương 38 gương thanh niên hoàn lương tái hòa nhập cộng đồng; trao 10 triệu đồng cho Quỹ hỗ trợ phạm nhân của Trại giam Kim Sơn</a:t>
            </a:r>
            <a:r>
              <a:rPr lang="en-US" sz="1300" dirty="0">
                <a:latin typeface="Time new roman"/>
              </a:rPr>
              <a:t> </a:t>
            </a:r>
            <a:r>
              <a:rPr lang="en-US" sz="1300" dirty="0" err="1">
                <a:latin typeface="Time new roman"/>
              </a:rPr>
              <a:t>và</a:t>
            </a:r>
            <a:r>
              <a:rPr lang="vi-VN" sz="1300" dirty="0">
                <a:latin typeface="Time new roman"/>
              </a:rPr>
              <a:t> trao 20 suất quà </a:t>
            </a:r>
            <a:r>
              <a:rPr lang="vi-VN" sz="1300" i="1" dirty="0">
                <a:latin typeface="Time new roman"/>
              </a:rPr>
              <a:t>(tổng trị giá 10 triệu đồng)</a:t>
            </a:r>
            <a:r>
              <a:rPr lang="vi-VN" sz="1300" dirty="0">
                <a:latin typeface="Time new roman"/>
              </a:rPr>
              <a:t> cho các phạm nhân Trại giam Kim Sơn.</a:t>
            </a:r>
            <a:endParaRPr lang="en-US" sz="1300" dirty="0">
              <a:latin typeface="Time new roman"/>
            </a:endParaRPr>
          </a:p>
          <a:p>
            <a:pPr algn="just"/>
            <a:r>
              <a:rPr lang="en-US" sz="1300" dirty="0">
                <a:latin typeface="Time new roman"/>
              </a:rPr>
              <a:t>3. </a:t>
            </a:r>
            <a:r>
              <a:rPr lang="en-US" sz="1300" dirty="0" err="1">
                <a:latin typeface="Time new roman"/>
              </a:rPr>
              <a:t>Ngày</a:t>
            </a:r>
            <a:r>
              <a:rPr lang="en-US" sz="1300" dirty="0">
                <a:latin typeface="Time new roman"/>
              </a:rPr>
              <a:t> 12/10, </a:t>
            </a:r>
            <a:r>
              <a:rPr lang="en-US" sz="1300" dirty="0" err="1">
                <a:latin typeface="Time new roman"/>
              </a:rPr>
              <a:t>tổ</a:t>
            </a:r>
            <a:r>
              <a:rPr lang="en-US" sz="1300" dirty="0">
                <a:latin typeface="Time new roman"/>
              </a:rPr>
              <a:t> </a:t>
            </a:r>
            <a:r>
              <a:rPr lang="en-US" sz="1300" dirty="0" err="1">
                <a:latin typeface="Time new roman"/>
              </a:rPr>
              <a:t>chức</a:t>
            </a:r>
            <a:r>
              <a:rPr lang="en-US" sz="1300" dirty="0">
                <a:latin typeface="Time new roman"/>
              </a:rPr>
              <a:t> </a:t>
            </a:r>
            <a:r>
              <a:rPr lang="en-US" sz="1300" dirty="0" err="1">
                <a:latin typeface="Time new roman"/>
              </a:rPr>
              <a:t>Ngày</a:t>
            </a:r>
            <a:r>
              <a:rPr lang="en-US" sz="1300" dirty="0">
                <a:latin typeface="Time new roman"/>
              </a:rPr>
              <a:t> </a:t>
            </a:r>
            <a:r>
              <a:rPr lang="en-US" sz="1300" dirty="0" err="1">
                <a:latin typeface="Time new roman"/>
              </a:rPr>
              <a:t>hội</a:t>
            </a:r>
            <a:r>
              <a:rPr lang="en-US" sz="1300" dirty="0">
                <a:latin typeface="Time new roman"/>
              </a:rPr>
              <a:t> </a:t>
            </a:r>
            <a:r>
              <a:rPr lang="en-US" sz="1300" dirty="0" err="1">
                <a:latin typeface="Time new roman"/>
              </a:rPr>
              <a:t>thanh</a:t>
            </a:r>
            <a:r>
              <a:rPr lang="en-US" sz="1300" dirty="0">
                <a:latin typeface="Time new roman"/>
              </a:rPr>
              <a:t> </a:t>
            </a:r>
            <a:r>
              <a:rPr lang="en-US" sz="1300" dirty="0" err="1">
                <a:latin typeface="Time new roman"/>
              </a:rPr>
              <a:t>niên</a:t>
            </a:r>
            <a:r>
              <a:rPr lang="en-US" sz="1300" dirty="0">
                <a:latin typeface="Time new roman"/>
              </a:rPr>
              <a:t> </a:t>
            </a:r>
            <a:r>
              <a:rPr lang="en-US" sz="1300" dirty="0" err="1">
                <a:latin typeface="Time new roman"/>
              </a:rPr>
              <a:t>các</a:t>
            </a:r>
            <a:r>
              <a:rPr lang="en-US" sz="1300" dirty="0">
                <a:latin typeface="Time new roman"/>
              </a:rPr>
              <a:t> </a:t>
            </a:r>
            <a:r>
              <a:rPr lang="en-US" sz="1300" dirty="0" err="1">
                <a:latin typeface="Time new roman"/>
              </a:rPr>
              <a:t>dân</a:t>
            </a:r>
            <a:r>
              <a:rPr lang="en-US" sz="1300" dirty="0">
                <a:latin typeface="Time new roman"/>
              </a:rPr>
              <a:t> </a:t>
            </a:r>
            <a:r>
              <a:rPr lang="en-US" sz="1300" dirty="0" err="1">
                <a:latin typeface="Time new roman"/>
              </a:rPr>
              <a:t>tộc</a:t>
            </a:r>
            <a:r>
              <a:rPr lang="en-US" sz="1300" dirty="0">
                <a:latin typeface="Time new roman"/>
              </a:rPr>
              <a:t> </a:t>
            </a:r>
            <a:r>
              <a:rPr lang="en-US" sz="1300" dirty="0" err="1">
                <a:latin typeface="Time new roman"/>
              </a:rPr>
              <a:t>thiểu</a:t>
            </a:r>
            <a:r>
              <a:rPr lang="en-US" sz="1300" dirty="0">
                <a:latin typeface="Time new roman"/>
              </a:rPr>
              <a:t> </a:t>
            </a:r>
            <a:r>
              <a:rPr lang="en-US" sz="1300" dirty="0" err="1">
                <a:latin typeface="Time new roman"/>
              </a:rPr>
              <a:t>số</a:t>
            </a:r>
            <a:r>
              <a:rPr lang="en-US" sz="1300" dirty="0">
                <a:latin typeface="Time new roman"/>
              </a:rPr>
              <a:t> </a:t>
            </a:r>
            <a:r>
              <a:rPr lang="en-US" sz="1300" dirty="0" err="1">
                <a:latin typeface="Time new roman"/>
              </a:rPr>
              <a:t>năm</a:t>
            </a:r>
            <a:r>
              <a:rPr lang="en-US" sz="1300" dirty="0">
                <a:latin typeface="Time new roman"/>
              </a:rPr>
              <a:t> 2015 </a:t>
            </a:r>
            <a:r>
              <a:rPr lang="en-US" sz="1300" dirty="0" err="1">
                <a:latin typeface="Time new roman"/>
              </a:rPr>
              <a:t>tại</a:t>
            </a:r>
            <a:r>
              <a:rPr lang="en-US" sz="1300" dirty="0">
                <a:latin typeface="Time new roman"/>
              </a:rPr>
              <a:t> </a:t>
            </a:r>
            <a:r>
              <a:rPr lang="en-US" sz="1300" dirty="0" err="1">
                <a:latin typeface="Time new roman"/>
              </a:rPr>
              <a:t>huyện</a:t>
            </a:r>
            <a:r>
              <a:rPr lang="en-US" sz="1300" dirty="0">
                <a:latin typeface="Time new roman"/>
              </a:rPr>
              <a:t> </a:t>
            </a:r>
            <a:r>
              <a:rPr lang="en-US" sz="1300" dirty="0" err="1">
                <a:latin typeface="Time new roman"/>
              </a:rPr>
              <a:t>Vĩnh</a:t>
            </a:r>
            <a:r>
              <a:rPr lang="en-US" sz="1300" dirty="0">
                <a:latin typeface="Time new roman"/>
              </a:rPr>
              <a:t> </a:t>
            </a:r>
            <a:r>
              <a:rPr lang="en-US" sz="1300" dirty="0" err="1">
                <a:latin typeface="Time new roman"/>
              </a:rPr>
              <a:t>Thạnh</a:t>
            </a:r>
            <a:r>
              <a:rPr lang="en-US" sz="1300" dirty="0">
                <a:latin typeface="Time new roman"/>
              </a:rPr>
              <a:t>. </a:t>
            </a:r>
            <a:r>
              <a:rPr lang="en-US" sz="1300" dirty="0" err="1">
                <a:latin typeface="Time new roman"/>
              </a:rPr>
              <a:t>Tại</a:t>
            </a:r>
            <a:r>
              <a:rPr lang="en-US" sz="1300" dirty="0">
                <a:latin typeface="Time new roman"/>
              </a:rPr>
              <a:t> </a:t>
            </a:r>
            <a:r>
              <a:rPr lang="en-US" sz="1300" dirty="0" err="1">
                <a:latin typeface="Time new roman"/>
              </a:rPr>
              <a:t>ngày</a:t>
            </a:r>
            <a:r>
              <a:rPr lang="en-US" sz="1300" dirty="0">
                <a:latin typeface="Time new roman"/>
              </a:rPr>
              <a:t> </a:t>
            </a:r>
            <a:r>
              <a:rPr lang="en-US" sz="1300" dirty="0" err="1">
                <a:latin typeface="Time new roman"/>
              </a:rPr>
              <a:t>hội</a:t>
            </a:r>
            <a:r>
              <a:rPr lang="en-US" sz="1300" dirty="0">
                <a:latin typeface="Time new roman"/>
              </a:rPr>
              <a:t>, </a:t>
            </a:r>
            <a:r>
              <a:rPr lang="vi-VN" sz="1300" dirty="0">
                <a:latin typeface="Time new roman"/>
              </a:rPr>
              <a:t>tổ chức </a:t>
            </a:r>
            <a:r>
              <a:rPr lang="en-US" sz="1300" dirty="0">
                <a:latin typeface="Time new roman"/>
              </a:rPr>
              <a:t>c</a:t>
            </a:r>
            <a:r>
              <a:rPr lang="vi-VN" sz="1300" dirty="0">
                <a:latin typeface="Time new roman"/>
              </a:rPr>
              <a:t>hương trình </a:t>
            </a:r>
            <a:r>
              <a:rPr lang="vi-VN" sz="1300" i="1" dirty="0">
                <a:latin typeface="Time new roman"/>
              </a:rPr>
              <a:t>“Hành trình Thầy thuốc trẻ vì cuộc sống cộng đồng”</a:t>
            </a:r>
            <a:r>
              <a:rPr lang="vi-VN" sz="1300" dirty="0">
                <a:latin typeface="Time new roman"/>
              </a:rPr>
              <a:t>, khám bệnh, cấp phát thuốc miễn phí cho 150 người</a:t>
            </a:r>
            <a:r>
              <a:rPr lang="en-US" sz="1300" dirty="0">
                <a:latin typeface="Time new roman"/>
              </a:rPr>
              <a:t>; </a:t>
            </a:r>
            <a:r>
              <a:rPr lang="en-US" sz="1300" dirty="0" err="1">
                <a:latin typeface="Time new roman"/>
              </a:rPr>
              <a:t>trao</a:t>
            </a:r>
            <a:r>
              <a:rPr lang="en-US" sz="1300" dirty="0">
                <a:latin typeface="Time new roman"/>
              </a:rPr>
              <a:t> </a:t>
            </a:r>
            <a:r>
              <a:rPr lang="vi-VN" sz="1300" dirty="0">
                <a:latin typeface="Time new roman"/>
              </a:rPr>
              <a:t>tặng 20 suất quà, 50 mũ bảo hiểm cho các gia đình đối tượng chính sách, ĐVTN tại đơn vị kết nghĩa Làng 4, xã Vĩnh Thuận, huyện Vĩnh Thạnh với tổng số tiền 25 triệu đồng.</a:t>
            </a:r>
            <a:endParaRPr lang="en-US" sz="1300" dirty="0">
              <a:latin typeface="Time new roman"/>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dirty="0" smtClean="0"/>
                <a:t>13</a:t>
              </a:r>
            </a:p>
            <a:p>
              <a:pPr algn="ctr"/>
              <a:r>
                <a:rPr lang="en-US" sz="800" b="1" dirty="0" smtClean="0"/>
                <a:t>THÁNG 10  </a:t>
              </a:r>
            </a:p>
            <a:p>
              <a:pPr algn="ctr"/>
              <a:r>
                <a:rPr lang="en-US" sz="800" b="1" dirty="0" smtClean="0"/>
                <a:t>2015</a:t>
              </a:r>
              <a:endParaRPr lang="en-US" sz="800" b="1" dirty="0"/>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chemeClr val="bg1"/>
                  </a:solidFill>
                  <a:effectLst>
                    <a:glow rad="101600">
                      <a:srgbClr val="FF0000">
                        <a:alpha val="60000"/>
                      </a:srgbClr>
                    </a:glow>
                  </a:effectLst>
                  <a:latin typeface="Calibri" panose="020F0502020204030204" pitchFamily="34" charset="0"/>
                </a:rPr>
                <a:t>THÔNG TIN THỜI SỰ</a:t>
              </a:r>
              <a:endParaRPr lang="en-US" sz="1500" b="1" dirty="0">
                <a:solidFill>
                  <a:schemeClr val="bg1"/>
                </a:solidFill>
                <a:effectLst>
                  <a:glow rad="101600">
                    <a:srgbClr val="FF0000">
                      <a:alpha val="60000"/>
                    </a:srgbClr>
                  </a:glow>
                </a:effectLst>
                <a:latin typeface="Calibri" panose="020F0502020204030204" pitchFamily="34" charset="0"/>
              </a:endParaRPr>
            </a:p>
          </p:txBody>
        </p:sp>
      </p:grpSp>
    </p:spTree>
    <p:extLst>
      <p:ext uri="{BB962C8B-B14F-4D97-AF65-F5344CB8AC3E}">
        <p14:creationId xmlns:p14="http://schemas.microsoft.com/office/powerpoint/2010/main" val="26397852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dirty="0" smtClean="0"/>
                <a:t>14</a:t>
              </a:r>
            </a:p>
            <a:p>
              <a:pPr algn="ctr"/>
              <a:r>
                <a:rPr lang="en-US" sz="800" b="1" dirty="0" smtClean="0"/>
                <a:t>THÁNG 10  </a:t>
              </a:r>
            </a:p>
            <a:p>
              <a:pPr algn="ctr"/>
              <a:r>
                <a:rPr lang="en-US" sz="800" b="1" dirty="0" smtClean="0"/>
                <a:t>2015</a:t>
              </a:r>
              <a:endParaRPr lang="en-US" sz="800" b="1" dirty="0"/>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chemeClr val="bg1"/>
                  </a:solidFill>
                  <a:effectLst>
                    <a:glow rad="101600">
                      <a:srgbClr val="FF0000">
                        <a:alpha val="60000"/>
                      </a:srgbClr>
                    </a:glow>
                  </a:effectLst>
                  <a:latin typeface="Calibri" panose="020F0502020204030204" pitchFamily="34" charset="0"/>
                </a:rPr>
                <a:t>THÔNG TIN THỜI SỰ</a:t>
              </a:r>
              <a:endParaRPr lang="en-US" sz="1500" b="1" dirty="0">
                <a:solidFill>
                  <a:schemeClr val="bg1"/>
                </a:solidFill>
                <a:effectLst>
                  <a:glow rad="101600">
                    <a:srgbClr val="FF0000">
                      <a:alpha val="60000"/>
                    </a:srgbClr>
                  </a:glow>
                </a:effectLst>
                <a:latin typeface="Calibri" panose="020F0502020204030204" pitchFamily="34" charset="0"/>
              </a:endParaRPr>
            </a:p>
          </p:txBody>
        </p:sp>
      </p:grpSp>
      <p:sp>
        <p:nvSpPr>
          <p:cNvPr id="14" name="TextBox 13"/>
          <p:cNvSpPr txBox="1"/>
          <p:nvPr/>
        </p:nvSpPr>
        <p:spPr>
          <a:xfrm>
            <a:off x="533400" y="1066800"/>
            <a:ext cx="5829300" cy="1169551"/>
          </a:xfrm>
          <a:prstGeom prst="rect">
            <a:avLst/>
          </a:prstGeom>
          <a:noFill/>
          <a:ln>
            <a:noFill/>
          </a:ln>
        </p:spPr>
        <p:txBody>
          <a:bodyPr wrap="square" lIns="0" tIns="0" rIns="0" bIns="914400" rtlCol="0" anchor="t" anchorCtr="0">
            <a:spAutoFit/>
          </a:bodyPr>
          <a:lstStyle/>
          <a:p>
            <a:pPr algn="ctr"/>
            <a:endParaRPr lang="en-US" sz="1600" i="1" dirty="0">
              <a:latin typeface="Arial" panose="020B0604020202020204" pitchFamily="34" charset="0"/>
              <a:cs typeface="Arial" panose="020B0604020202020204" pitchFamily="34" charset="0"/>
            </a:endParaRPr>
          </a:p>
        </p:txBody>
      </p:sp>
      <p:sp>
        <p:nvSpPr>
          <p:cNvPr id="17" name="TextBox 16"/>
          <p:cNvSpPr txBox="1"/>
          <p:nvPr/>
        </p:nvSpPr>
        <p:spPr>
          <a:xfrm>
            <a:off x="533400" y="1066800"/>
            <a:ext cx="5829300" cy="2231380"/>
          </a:xfrm>
          <a:prstGeom prst="rect">
            <a:avLst/>
          </a:prstGeom>
          <a:noFill/>
          <a:ln>
            <a:noFill/>
          </a:ln>
        </p:spPr>
        <p:txBody>
          <a:bodyPr wrap="square" lIns="0" tIns="0" rIns="0" bIns="914400" rtlCol="0" anchor="t" anchorCtr="0">
            <a:spAutoFit/>
          </a:bodyPr>
          <a:lstStyle/>
          <a:p>
            <a:pPr marL="0" lvl="1" indent="457200" algn="ctr" defTabSz="457200"/>
            <a:r>
              <a:rPr lang="en-US" sz="1500" b="1" dirty="0" smtClean="0">
                <a:latin typeface="Times New Roman" pitchFamily="18" charset="0"/>
                <a:cs typeface="Times New Roman" pitchFamily="18" charset="0"/>
              </a:rPr>
              <a:t>NHỮNG SỰ KIỆN, HOẠT ĐỘNG LỚN CỦA</a:t>
            </a:r>
          </a:p>
          <a:p>
            <a:pPr marL="0" lvl="1" indent="457200" algn="ctr" defTabSz="457200"/>
            <a:r>
              <a:rPr lang="en-US" sz="1500" b="1" dirty="0" smtClean="0">
                <a:latin typeface="Times New Roman" pitchFamily="18" charset="0"/>
                <a:cs typeface="Times New Roman" pitchFamily="18" charset="0"/>
              </a:rPr>
              <a:t>TRUNG ƯƠNG ĐOÀN TRONG THÁNG 10/2015</a:t>
            </a:r>
          </a:p>
          <a:p>
            <a:pPr marL="0" lvl="1" indent="457200" algn="ctr" defTabSz="457200">
              <a:lnSpc>
                <a:spcPct val="150000"/>
              </a:lnSpc>
              <a:spcBef>
                <a:spcPts val="600"/>
              </a:spcBef>
            </a:pPr>
            <a:endParaRPr lang="en-US" sz="1500" b="1" dirty="0">
              <a:latin typeface="Times New Roman" pitchFamily="18" charset="0"/>
              <a:cs typeface="Times New Roman" pitchFamily="18" charset="0"/>
            </a:endParaRPr>
          </a:p>
          <a:p>
            <a:pPr indent="457200" algn="just" defTabSz="457200">
              <a:lnSpc>
                <a:spcPct val="150000"/>
              </a:lnSpc>
              <a:spcBef>
                <a:spcPts val="600"/>
              </a:spcBef>
            </a:pPr>
            <a:r>
              <a:rPr lang="en-US" sz="1500" dirty="0" smtClean="0">
                <a:latin typeface="Times New Roman" pitchFamily="18" charset="0"/>
                <a:cs typeface="Times New Roman" pitchFamily="18" charset="0"/>
              </a:rPr>
              <a:t>   </a:t>
            </a:r>
            <a:endParaRPr lang="en-US" sz="1500" b="1" dirty="0">
              <a:latin typeface="Times New Roman" pitchFamily="18" charset="0"/>
              <a:cs typeface="Times New Roman" pitchFamily="18" charset="0"/>
            </a:endParaRPr>
          </a:p>
        </p:txBody>
      </p:sp>
      <p:graphicFrame>
        <p:nvGraphicFramePr>
          <p:cNvPr id="10" name="Diagram 9"/>
          <p:cNvGraphicFramePr/>
          <p:nvPr>
            <p:extLst>
              <p:ext uri="{D42A27DB-BD31-4B8C-83A1-F6EECF244321}">
                <p14:modId xmlns:p14="http://schemas.microsoft.com/office/powerpoint/2010/main" val="3569702710"/>
              </p:ext>
            </p:extLst>
          </p:nvPr>
        </p:nvGraphicFramePr>
        <p:xfrm>
          <a:off x="152400" y="1905000"/>
          <a:ext cx="6553200" cy="7162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6764279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33400" y="2650421"/>
            <a:ext cx="5829300" cy="8017579"/>
          </a:xfrm>
          <a:prstGeom prst="rect">
            <a:avLst/>
          </a:prstGeom>
          <a:noFill/>
          <a:ln>
            <a:noFill/>
          </a:ln>
        </p:spPr>
        <p:txBody>
          <a:bodyPr wrap="square" lIns="0" tIns="0" rIns="0" bIns="914400" rtlCol="0" anchor="t" anchorCtr="0">
            <a:spAutoFit/>
          </a:bodyPr>
          <a:lstStyle/>
          <a:p>
            <a:pPr algn="just" defTabSz="457200"/>
            <a:r>
              <a:rPr lang="en-US" sz="1400" b="1" dirty="0" err="1" smtClean="0">
                <a:latin typeface="Times New Roman" pitchFamily="18" charset="0"/>
                <a:cs typeface="Times New Roman" pitchFamily="18" charset="0"/>
              </a:rPr>
              <a:t>Học</a:t>
            </a:r>
            <a:r>
              <a:rPr lang="en-US" sz="1400" b="1" dirty="0" smtClean="0">
                <a:latin typeface="Times New Roman" pitchFamily="18" charset="0"/>
                <a:cs typeface="Times New Roman" pitchFamily="18" charset="0"/>
              </a:rPr>
              <a:t> </a:t>
            </a:r>
            <a:r>
              <a:rPr lang="en-US" sz="1400" b="1" dirty="0" err="1">
                <a:latin typeface="Times New Roman" pitchFamily="18" charset="0"/>
                <a:cs typeface="Times New Roman" pitchFamily="18" charset="0"/>
              </a:rPr>
              <a:t>cả</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trong</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lúc</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chấm</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thi</a:t>
            </a:r>
            <a:endParaRPr lang="en-US" sz="1400" b="1" dirty="0">
              <a:latin typeface="Times New Roman" pitchFamily="18" charset="0"/>
              <a:cs typeface="Times New Roman" pitchFamily="18" charset="0"/>
            </a:endParaRP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Tự</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nhận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bản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thân</a:t>
            </a:r>
            <a:r>
              <a:rPr lang="en-US" sz="1400" dirty="0">
                <a:latin typeface="Times New Roman" pitchFamily="18" charset="0"/>
                <a:cs typeface="Times New Roman" pitchFamily="18" charset="0"/>
              </a:rPr>
              <a:t> ban </a:t>
            </a:r>
            <a:r>
              <a:rPr lang="en-US" sz="1400" dirty="0" err="1">
                <a:latin typeface="Times New Roman" pitchFamily="18" charset="0"/>
                <a:cs typeface="Times New Roman" pitchFamily="18" charset="0"/>
              </a:rPr>
              <a:t>đầu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theo</a:t>
            </a:r>
            <a:r>
              <a:rPr lang="en-US" sz="1400" dirty="0">
                <a:latin typeface="Times New Roman" pitchFamily="18" charset="0"/>
                <a:cs typeface="Times New Roman" pitchFamily="18" charset="0"/>
              </a:rPr>
              <a:t> con </a:t>
            </a:r>
            <a:r>
              <a:rPr lang="en-US" sz="1400" dirty="0" err="1">
                <a:latin typeface="Times New Roman" pitchFamily="18" charset="0"/>
                <a:cs typeface="Times New Roman" pitchFamily="18" charset="0"/>
              </a:rPr>
              <a:t>đường</a:t>
            </a:r>
            <a:r>
              <a:rPr lang="en-US" sz="1400" dirty="0">
                <a:latin typeface="Times New Roman" pitchFamily="18" charset="0"/>
                <a:cs typeface="Times New Roman" pitchFamily="18" charset="0"/>
              </a:rPr>
              <a:t> y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truyền</a:t>
            </a:r>
            <a:r>
              <a:rPr lang="en-US" sz="1400" dirty="0">
                <a:latin typeface="Times New Roman" pitchFamily="18" charset="0"/>
                <a:cs typeface="Times New Roman" pitchFamily="18" charset="0"/>
              </a:rPr>
              <a:t> do </a:t>
            </a:r>
            <a:r>
              <a:rPr lang="en-US" sz="1400" dirty="0" err="1">
                <a:latin typeface="Times New Roman" pitchFamily="18" charset="0"/>
                <a:cs typeface="Times New Roman" pitchFamily="18" charset="0"/>
              </a:rPr>
              <a:t>duyên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số</a:t>
            </a:r>
            <a:r>
              <a:rPr lang="en-US" sz="1400" dirty="0">
                <a:latin typeface="Times New Roman" pitchFamily="18" charset="0"/>
                <a:cs typeface="Times New Roman" pitchFamily="18" charset="0"/>
              </a:rPr>
              <a:t> run </a:t>
            </a:r>
            <a:r>
              <a:rPr lang="en-US" sz="1400" dirty="0" err="1">
                <a:latin typeface="Times New Roman" pitchFamily="18" charset="0"/>
                <a:cs typeface="Times New Roman" pitchFamily="18" charset="0"/>
              </a:rPr>
              <a:t>rủi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vì</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a:t>
            </a:r>
            <a:r>
              <a:rPr lang="en-US" sz="1400" i="1" dirty="0" err="1">
                <a:latin typeface="Times New Roman" pitchFamily="18" charset="0"/>
                <a:cs typeface="Times New Roman" pitchFamily="18" charset="0"/>
              </a:rPr>
              <a:t>thời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điểm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làm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hồ</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sơ</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tuyển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sinh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tôi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nghe</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mọi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người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nói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ngành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này</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mới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mở</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dễ</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kiếm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việc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nên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nộp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đơn</a:t>
            </a:r>
            <a:r>
              <a:rPr lang="en-US" sz="1400" i="1" dirty="0">
                <a:latin typeface="Times New Roman" pitchFamily="18" charset="0"/>
                <a:cs typeface="Times New Roman" pitchFamily="18" charset="0"/>
              </a:rPr>
              <a:t>”. </a:t>
            </a:r>
            <a:r>
              <a:rPr lang="en-US" sz="1400" dirty="0" err="1">
                <a:latin typeface="Times New Roman" pitchFamily="18" charset="0"/>
                <a:cs typeface="Times New Roman" pitchFamily="18" charset="0"/>
              </a:rPr>
              <a:t>Diệu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nay 35 </a:t>
            </a:r>
            <a:r>
              <a:rPr lang="en-US" sz="1400" dirty="0" err="1">
                <a:latin typeface="Times New Roman" pitchFamily="18" charset="0"/>
                <a:cs typeface="Times New Roman" pitchFamily="18" charset="0"/>
              </a:rPr>
              <a:t>tuổi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chẳng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ngờ</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cờ</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dẫn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niềm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đam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mê</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lớn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sau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đông</a:t>
            </a:r>
            <a:r>
              <a:rPr lang="en-US" sz="1400" dirty="0">
                <a:latin typeface="Times New Roman" pitchFamily="18" charset="0"/>
                <a:cs typeface="Times New Roman" pitchFamily="18" charset="0"/>
              </a:rPr>
              <a:t> y, </a:t>
            </a:r>
            <a:r>
              <a:rPr lang="en-US" sz="1400" dirty="0" err="1">
                <a:latin typeface="Times New Roman" pitchFamily="18" charset="0"/>
                <a:cs typeface="Times New Roman" pitchFamily="18" charset="0"/>
              </a:rPr>
              <a:t>càng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càng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thú</a:t>
            </a:r>
            <a:r>
              <a:rPr lang="en-US" sz="1400" dirty="0">
                <a:latin typeface="Times New Roman" pitchFamily="18" charset="0"/>
                <a:cs typeface="Times New Roman" pitchFamily="18" charset="0"/>
              </a:rPr>
              <a:t> </a:t>
            </a:r>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100" i="1" dirty="0" smtClean="0">
              <a:latin typeface="Times New Roman" pitchFamily="18" charset="0"/>
              <a:cs typeface="Times New Roman" pitchFamily="18" charset="0"/>
            </a:endParaRPr>
          </a:p>
          <a:p>
            <a:pPr algn="just" defTabSz="457200"/>
            <a:endParaRPr lang="en-US" sz="500" i="1" dirty="0">
              <a:latin typeface="Times New Roman" pitchFamily="18" charset="0"/>
              <a:cs typeface="Times New Roman" pitchFamily="18" charset="0"/>
            </a:endParaRPr>
          </a:p>
          <a:p>
            <a:pPr algn="ctr" defTabSz="457200"/>
            <a:r>
              <a:rPr lang="en-US" sz="1100" i="1" dirty="0">
                <a:latin typeface="Times New Roman" pitchFamily="18" charset="0"/>
                <a:cs typeface="Times New Roman" pitchFamily="18" charset="0"/>
              </a:rPr>
              <a:t>TS.BS </a:t>
            </a:r>
            <a:r>
              <a:rPr lang="en-US" sz="1100" i="1" dirty="0" err="1">
                <a:latin typeface="Times New Roman" pitchFamily="18" charset="0"/>
                <a:cs typeface="Times New Roman" pitchFamily="18" charset="0"/>
              </a:rPr>
              <a:t>Diệu</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Thường</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trong</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một</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chuyến</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khám</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bệnh</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từ</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thiện</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hè</a:t>
            </a:r>
            <a:r>
              <a:rPr lang="en-US" sz="1100" i="1" dirty="0">
                <a:latin typeface="Times New Roman" pitchFamily="18" charset="0"/>
                <a:cs typeface="Times New Roman" pitchFamily="18" charset="0"/>
              </a:rPr>
              <a:t> 2015 - </a:t>
            </a:r>
            <a:r>
              <a:rPr lang="en-US" sz="1100" i="1" dirty="0" err="1">
                <a:latin typeface="Times New Roman" pitchFamily="18" charset="0"/>
                <a:cs typeface="Times New Roman" pitchFamily="18" charset="0"/>
              </a:rPr>
              <a:t>Ảnh</a:t>
            </a:r>
            <a:r>
              <a:rPr lang="en-US" sz="1100" i="1" dirty="0">
                <a:latin typeface="Times New Roman" pitchFamily="18" charset="0"/>
                <a:cs typeface="Times New Roman" pitchFamily="18" charset="0"/>
              </a:rPr>
              <a:t>: </a:t>
            </a:r>
            <a:r>
              <a:rPr lang="en-US" sz="1100" i="1" dirty="0" err="1" smtClean="0">
                <a:latin typeface="Times New Roman" pitchFamily="18" charset="0"/>
                <a:cs typeface="Times New Roman" pitchFamily="18" charset="0"/>
              </a:rPr>
              <a:t>C.Nhật</a:t>
            </a:r>
            <a:endParaRPr lang="en-US" sz="1400" b="1" dirty="0" smtClean="0">
              <a:latin typeface="Times New Roman" pitchFamily="18" charset="0"/>
              <a:cs typeface="Times New Roman" pitchFamily="18" charset="0"/>
            </a:endParaRPr>
          </a:p>
          <a:p>
            <a:pPr algn="just" defTabSz="457200"/>
            <a:r>
              <a:rPr lang="en-US" sz="400" dirty="0" smtClean="0">
                <a:latin typeface="Times New Roman" pitchFamily="18" charset="0"/>
                <a:cs typeface="Times New Roman" pitchFamily="18" charset="0"/>
              </a:rPr>
              <a:t>	</a:t>
            </a:r>
          </a:p>
          <a:p>
            <a:pPr algn="just" defTabSz="457200"/>
            <a:r>
              <a:rPr lang="en-US" sz="1400" dirty="0">
                <a:latin typeface="Times New Roman" pitchFamily="18" charset="0"/>
                <a:cs typeface="Times New Roman" pitchFamily="18" charset="0"/>
              </a:rPr>
              <a:t>	</a:t>
            </a:r>
            <a:r>
              <a:rPr lang="en-US" sz="1400" i="1" dirty="0" smtClean="0">
                <a:latin typeface="Times New Roman" pitchFamily="18" charset="0"/>
                <a:cs typeface="Times New Roman" pitchFamily="18" charset="0"/>
              </a:rPr>
              <a:t>“</a:t>
            </a:r>
            <a:r>
              <a:rPr lang="en-US" sz="1400" i="1" dirty="0" err="1" smtClean="0">
                <a:latin typeface="Times New Roman" pitchFamily="18" charset="0"/>
                <a:cs typeface="Times New Roman" pitchFamily="18" charset="0"/>
              </a:rPr>
              <a:t>Những</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năm</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đầu</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dạy</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lớp</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tôi</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chẳng</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biết</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gì</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về</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sinh</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viên</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này</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chỉ</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đến</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năm</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tư</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thì</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tôi</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thường</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nghe</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các</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cán</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bộ</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lớp</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nói</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để</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hỏi</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Diệu</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Thường</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mỗi</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khi</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lớp</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gặp</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vấn</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đề</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lớn</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nhỏ</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nên</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mới</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thắc</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mắc</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Tìm</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hiểu</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kỹ</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mới</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biết</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đây</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là</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một</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gương</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mặt</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chịu</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khó</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học</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và</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được</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bạn</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bè</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hết</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mực</a:t>
            </a:r>
            <a:r>
              <a:rPr lang="en-US" sz="1400" i="1" dirty="0" smtClean="0">
                <a:latin typeface="Times New Roman" pitchFamily="18" charset="0"/>
                <a:cs typeface="Times New Roman" pitchFamily="18" charset="0"/>
              </a:rPr>
              <a:t> tin </a:t>
            </a:r>
            <a:r>
              <a:rPr lang="en-US" sz="1400" i="1" dirty="0" err="1" smtClean="0">
                <a:latin typeface="Times New Roman" pitchFamily="18" charset="0"/>
                <a:cs typeface="Times New Roman" pitchFamily="18" charset="0"/>
              </a:rPr>
              <a:t>cậy</a:t>
            </a:r>
            <a:r>
              <a:rPr lang="en-US" sz="1400" i="1" dirty="0" smtClean="0">
                <a:latin typeface="Times New Roman" pitchFamily="18" charset="0"/>
                <a:cs typeface="Times New Roman" pitchFamily="18" charset="0"/>
              </a:rPr>
              <a:t>”</a:t>
            </a:r>
            <a:r>
              <a:rPr lang="en-US" sz="1400" dirty="0" smtClean="0">
                <a:latin typeface="Times New Roman" pitchFamily="18" charset="0"/>
                <a:cs typeface="Times New Roman" pitchFamily="18" charset="0"/>
              </a:rPr>
              <a:t> - PGS.TS.BS Bay </a:t>
            </a:r>
            <a:r>
              <a:rPr lang="en-US" sz="1400" dirty="0" err="1" smtClean="0">
                <a:latin typeface="Times New Roman" pitchFamily="18" charset="0"/>
                <a:cs typeface="Times New Roman" pitchFamily="18" charset="0"/>
              </a:rPr>
              <a:t>nhớ</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lại</a:t>
            </a:r>
            <a:endParaRPr lang="en-US" sz="1400" dirty="0" smtClean="0">
              <a:latin typeface="Times New Roman" pitchFamily="18" charset="0"/>
              <a:cs typeface="Times New Roman" pitchFamily="18" charset="0"/>
            </a:endParaRP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Đứng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đầu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khi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tốt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nghiệp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khóa</a:t>
            </a:r>
            <a:r>
              <a:rPr lang="en-US" sz="1400" dirty="0" smtClean="0">
                <a:latin typeface="Times New Roman" pitchFamily="18" charset="0"/>
                <a:cs typeface="Times New Roman" pitchFamily="18" charset="0"/>
              </a:rPr>
              <a:t> 2005 </a:t>
            </a:r>
            <a:r>
              <a:rPr lang="en-US" sz="1400" dirty="0" err="1" smtClean="0">
                <a:latin typeface="Times New Roman" pitchFamily="18" charset="0"/>
                <a:cs typeface="Times New Roman" pitchFamily="18" charset="0"/>
              </a:rPr>
              <a:t>nhưng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Diệu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Thường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lại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khiêm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tốn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rằng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kết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quả</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đó</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là</a:t>
            </a:r>
            <a:r>
              <a:rPr lang="en-US" sz="1400" dirty="0" smtClean="0">
                <a:latin typeface="Times New Roman" pitchFamily="18" charset="0"/>
                <a:cs typeface="Times New Roman" pitchFamily="18" charset="0"/>
              </a:rPr>
              <a:t> </a:t>
            </a:r>
            <a:r>
              <a:rPr lang="en-US" sz="1400" i="1" dirty="0" smtClean="0">
                <a:latin typeface="Times New Roman" pitchFamily="18" charset="0"/>
                <a:cs typeface="Times New Roman" pitchFamily="18" charset="0"/>
              </a:rPr>
              <a:t>“</a:t>
            </a:r>
            <a:r>
              <a:rPr lang="en-US" sz="1400" i="1" dirty="0" err="1" smtClean="0">
                <a:latin typeface="Times New Roman" pitchFamily="18" charset="0"/>
                <a:cs typeface="Times New Roman" pitchFamily="18" charset="0"/>
              </a:rPr>
              <a:t>trái</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ngọt</a:t>
            </a:r>
            <a:r>
              <a:rPr lang="en-US" sz="1400" i="1"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từ</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sự</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vun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xới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đầu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tư</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của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cả</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một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tập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thể</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Một</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điều</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tôi</a:t>
            </a:r>
            <a:r>
              <a:rPr lang="en-US" sz="1400" i="1" dirty="0" smtClean="0">
                <a:latin typeface="Times New Roman" pitchFamily="18" charset="0"/>
                <a:cs typeface="Times New Roman" pitchFamily="18" charset="0"/>
              </a:rPr>
              <a:t> </a:t>
            </a:r>
            <a:r>
              <a:rPr lang="en-US" sz="1400" i="1" dirty="0" err="1">
                <a:latin typeface="Times New Roman" pitchFamily="18" charset="0"/>
                <a:cs typeface="Times New Roman" pitchFamily="18" charset="0"/>
              </a:rPr>
              <a:t>trân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quý</a:t>
            </a:r>
            <a:r>
              <a:rPr lang="en-US" sz="1400" i="1" dirty="0">
                <a:latin typeface="Times New Roman" pitchFamily="18" charset="0"/>
                <a:cs typeface="Times New Roman" pitchFamily="18" charset="0"/>
              </a:rPr>
              <a:t> ở </a:t>
            </a:r>
            <a:r>
              <a:rPr lang="en-US" sz="1400" i="1" dirty="0" err="1">
                <a:latin typeface="Times New Roman" pitchFamily="18" charset="0"/>
                <a:cs typeface="Times New Roman" pitchFamily="18" charset="0"/>
              </a:rPr>
              <a:t>môi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trường</a:t>
            </a:r>
            <a:r>
              <a:rPr lang="en-US" sz="1400" i="1" dirty="0">
                <a:latin typeface="Times New Roman" pitchFamily="18" charset="0"/>
                <a:cs typeface="Times New Roman" pitchFamily="18" charset="0"/>
              </a:rPr>
              <a:t> y </a:t>
            </a:r>
            <a:r>
              <a:rPr lang="en-US" sz="1400" i="1" dirty="0" err="1">
                <a:latin typeface="Times New Roman" pitchFamily="18" charset="0"/>
                <a:cs typeface="Times New Roman" pitchFamily="18" charset="0"/>
              </a:rPr>
              <a:t>dược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không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chỉ</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các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thầy</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cô</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những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anh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chị</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trước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luôn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rất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tâm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huyết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hết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mực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chỉ</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dẫn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cho</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đàn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em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Không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có</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những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sự</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hỗ</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trợ</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đó</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thì</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khó</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thể</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có</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tôi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của</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ngày</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hôm</a:t>
            </a:r>
            <a:r>
              <a:rPr lang="en-US" sz="1400" i="1" dirty="0">
                <a:latin typeface="Times New Roman" pitchFamily="18" charset="0"/>
                <a:cs typeface="Times New Roman" pitchFamily="18" charset="0"/>
              </a:rPr>
              <a:t> nay”</a:t>
            </a:r>
            <a:r>
              <a:rPr lang="en-US" sz="1400" dirty="0">
                <a:latin typeface="Times New Roman" pitchFamily="18" charset="0"/>
                <a:cs typeface="Times New Roman" pitchFamily="18" charset="0"/>
              </a:rPr>
              <a:t> - </a:t>
            </a:r>
            <a:r>
              <a:rPr lang="en-US" sz="1400" dirty="0" err="1">
                <a:latin typeface="Times New Roman" pitchFamily="18" charset="0"/>
                <a:cs typeface="Times New Roman" pitchFamily="18" charset="0"/>
              </a:rPr>
              <a:t>Diệu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nói</a:t>
            </a:r>
            <a:r>
              <a:rPr lang="en-US" sz="1400" dirty="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Thời</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điểm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dẫu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rộn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khám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bệnh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Diệu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vẫn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dụng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khoảng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hiếm</a:t>
            </a:r>
            <a:r>
              <a:rPr lang="en-US" sz="1400" dirty="0">
                <a:latin typeface="Times New Roman" pitchFamily="18" charset="0"/>
                <a:cs typeface="Times New Roman" pitchFamily="18" charset="0"/>
              </a:rPr>
              <a:t> hoi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trau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dồi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ngoại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tuyển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bổng</a:t>
            </a:r>
            <a:r>
              <a:rPr lang="en-US" sz="1400" dirty="0">
                <a:latin typeface="Times New Roman" pitchFamily="18" charset="0"/>
                <a:cs typeface="Times New Roman" pitchFamily="18" charset="0"/>
              </a:rPr>
              <a:t> du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chuyên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bổng</a:t>
            </a:r>
            <a:r>
              <a:rPr lang="en-US" sz="1400" dirty="0">
                <a:latin typeface="Times New Roman" pitchFamily="18" charset="0"/>
                <a:cs typeface="Times New Roman" pitchFamily="18" charset="0"/>
              </a:rPr>
              <a:t> 322 </a:t>
            </a:r>
            <a:r>
              <a:rPr lang="en-US" sz="1400" dirty="0" err="1">
                <a:latin typeface="Times New Roman" pitchFamily="18" charset="0"/>
                <a:cs typeface="Times New Roman" pitchFamily="18" charset="0"/>
              </a:rPr>
              <a:t>bậc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bổng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Đài</a:t>
            </a:r>
            <a:r>
              <a:rPr lang="en-US" sz="1400" dirty="0">
                <a:latin typeface="Times New Roman" pitchFamily="18" charset="0"/>
                <a:cs typeface="Times New Roman" pitchFamily="18" charset="0"/>
              </a:rPr>
              <a:t> Loan,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bổng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cấp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bởi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ngoài</a:t>
            </a:r>
            <a:r>
              <a:rPr lang="en-US" sz="1400" dirty="0">
                <a:latin typeface="Times New Roman" pitchFamily="18" charset="0"/>
                <a:cs typeface="Times New Roman" pitchFamily="18" charset="0"/>
              </a:rPr>
              <a:t>)</a:t>
            </a:r>
          </a:p>
          <a:p>
            <a:pPr algn="just" defTabSz="457200"/>
            <a:endParaRPr lang="en-US" sz="1400" dirty="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dirty="0" smtClean="0"/>
                <a:t>15</a:t>
              </a:r>
            </a:p>
            <a:p>
              <a:pPr algn="ctr"/>
              <a:r>
                <a:rPr lang="en-US" sz="800" b="1" dirty="0" smtClean="0"/>
                <a:t>THÁNG 10  </a:t>
              </a:r>
            </a:p>
            <a:p>
              <a:pPr algn="ctr"/>
              <a:r>
                <a:rPr lang="en-US" sz="800" b="1" dirty="0" smtClean="0"/>
                <a:t>2015</a:t>
              </a:r>
              <a:endParaRPr lang="en-US" sz="800" b="1" dirty="0"/>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chemeClr val="bg1"/>
                  </a:solidFill>
                  <a:effectLst>
                    <a:glow rad="101600">
                      <a:srgbClr val="FF0000">
                        <a:alpha val="60000"/>
                      </a:srgbClr>
                    </a:glow>
                  </a:effectLst>
                  <a:latin typeface="Calibri" panose="020F0502020204030204" pitchFamily="34" charset="0"/>
                </a:rPr>
                <a:t>GÓC NHÌN TRẺ</a:t>
              </a:r>
              <a:endParaRPr lang="en-US" sz="1500" b="1" dirty="0">
                <a:solidFill>
                  <a:schemeClr val="bg1"/>
                </a:solidFill>
                <a:effectLst>
                  <a:glow rad="101600">
                    <a:srgbClr val="FF0000">
                      <a:alpha val="60000"/>
                    </a:srgbClr>
                  </a:glow>
                </a:effectLst>
                <a:latin typeface="Calibri" panose="020F0502020204030204" pitchFamily="34" charset="0"/>
              </a:endParaRPr>
            </a:p>
          </p:txBody>
        </p:sp>
      </p:grpSp>
      <p:sp>
        <p:nvSpPr>
          <p:cNvPr id="14" name="TextBox 13"/>
          <p:cNvSpPr txBox="1"/>
          <p:nvPr/>
        </p:nvSpPr>
        <p:spPr>
          <a:xfrm>
            <a:off x="533400" y="1066800"/>
            <a:ext cx="5829300" cy="1200329"/>
          </a:xfrm>
          <a:prstGeom prst="rect">
            <a:avLst/>
          </a:prstGeom>
          <a:noFill/>
          <a:ln>
            <a:noFill/>
          </a:ln>
        </p:spPr>
        <p:txBody>
          <a:bodyPr wrap="square" lIns="0" tIns="0" rIns="0" bIns="914400" rtlCol="0" anchor="t" anchorCtr="0">
            <a:spAutoFit/>
          </a:bodyPr>
          <a:lstStyle/>
          <a:p>
            <a:pPr algn="ctr"/>
            <a:r>
              <a:rPr lang="en-US" b="1" dirty="0" err="1" smtClean="0">
                <a:latin typeface="Times New Roman" pitchFamily="18" charset="0"/>
                <a:cs typeface="Times New Roman" pitchFamily="18" charset="0"/>
              </a:rPr>
              <a:t>Nữ</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tiến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sĩ</a:t>
            </a:r>
            <a:r>
              <a:rPr lang="en-US" b="1" dirty="0" smtClean="0">
                <a:latin typeface="Times New Roman" pitchFamily="18" charset="0"/>
                <a:cs typeface="Times New Roman" pitchFamily="18" charset="0"/>
              </a:rPr>
              <a:t> y </a:t>
            </a:r>
            <a:r>
              <a:rPr lang="en-US" b="1" dirty="0" err="1" smtClean="0">
                <a:latin typeface="Times New Roman" pitchFamily="18" charset="0"/>
                <a:cs typeface="Times New Roman" pitchFamily="18" charset="0"/>
              </a:rPr>
              <a:t>khoa</a:t>
            </a:r>
            <a:r>
              <a:rPr lang="en-US" b="1" dirty="0" smtClean="0">
                <a:latin typeface="Times New Roman" pitchFamily="18" charset="0"/>
                <a:cs typeface="Times New Roman" pitchFamily="18" charset="0"/>
              </a:rPr>
              <a:t> 8X</a:t>
            </a:r>
            <a:endParaRPr lang="en-US" sz="300" i="1" dirty="0" smtClean="0">
              <a:latin typeface="Times New Roman" pitchFamily="18" charset="0"/>
              <a:cs typeface="Times New Roman" pitchFamily="18" charset="0"/>
            </a:endParaRPr>
          </a:p>
        </p:txBody>
      </p:sp>
      <p:sp>
        <p:nvSpPr>
          <p:cNvPr id="2" name="Rectangle 1"/>
          <p:cNvSpPr/>
          <p:nvPr/>
        </p:nvSpPr>
        <p:spPr>
          <a:xfrm>
            <a:off x="533400" y="1524000"/>
            <a:ext cx="5829300" cy="738664"/>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algn="just"/>
            <a:r>
              <a:rPr lang="en-US" sz="1400" b="1" i="1" dirty="0">
                <a:latin typeface="Times New Roman" pitchFamily="18" charset="0"/>
                <a:cs typeface="Times New Roman" pitchFamily="18" charset="0"/>
              </a:rPr>
              <a:t>“</a:t>
            </a:r>
            <a:r>
              <a:rPr lang="en-US" sz="1400" b="1" i="1" dirty="0" err="1">
                <a:latin typeface="Times New Roman" pitchFamily="18" charset="0"/>
                <a:cs typeface="Times New Roman" pitchFamily="18" charset="0"/>
              </a:rPr>
              <a:t>Một</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điển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hình</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nhanh</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nhạy</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học</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chắc</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và</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không</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ngừng</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nỗ</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lực</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hoàn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thiện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bản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thân</a:t>
            </a:r>
            <a:r>
              <a:rPr lang="en-US" sz="1400" b="1" i="1" dirty="0">
                <a:latin typeface="Times New Roman" pitchFamily="18" charset="0"/>
                <a:cs typeface="Times New Roman" pitchFamily="18" charset="0"/>
              </a:rPr>
              <a:t>” - PGS.TS.BS </a:t>
            </a:r>
            <a:r>
              <a:rPr lang="en-US" sz="1400" b="1" i="1" dirty="0" err="1">
                <a:latin typeface="Times New Roman" pitchFamily="18" charset="0"/>
                <a:cs typeface="Times New Roman" pitchFamily="18" charset="0"/>
              </a:rPr>
              <a:t>Nguyễn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Thị</a:t>
            </a:r>
            <a:r>
              <a:rPr lang="en-US" sz="1400" b="1" i="1" dirty="0">
                <a:latin typeface="Times New Roman" pitchFamily="18" charset="0"/>
                <a:cs typeface="Times New Roman" pitchFamily="18" charset="0"/>
              </a:rPr>
              <a:t> Bay (ĐH Y </a:t>
            </a:r>
            <a:r>
              <a:rPr lang="en-US" sz="1400" b="1" i="1" dirty="0" err="1">
                <a:latin typeface="Times New Roman" pitchFamily="18" charset="0"/>
                <a:cs typeface="Times New Roman" pitchFamily="18" charset="0"/>
              </a:rPr>
              <a:t>dược</a:t>
            </a:r>
            <a:r>
              <a:rPr lang="en-US" sz="1400" b="1" i="1" dirty="0">
                <a:latin typeface="Times New Roman" pitchFamily="18" charset="0"/>
                <a:cs typeface="Times New Roman" pitchFamily="18" charset="0"/>
              </a:rPr>
              <a:t> TP.HCM) </a:t>
            </a:r>
            <a:r>
              <a:rPr lang="en-US" sz="1400" b="1" i="1" dirty="0" err="1">
                <a:latin typeface="Times New Roman" pitchFamily="18" charset="0"/>
                <a:cs typeface="Times New Roman" pitchFamily="18" charset="0"/>
              </a:rPr>
              <a:t>nói</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về</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đồng</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nghiệp</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Trịnh</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Thị</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Diệu</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Thường</a:t>
            </a:r>
            <a:r>
              <a:rPr lang="en-US" sz="1400" b="1" i="1" dirty="0">
                <a:latin typeface="Times New Roman" pitchFamily="18" charset="0"/>
                <a:cs typeface="Times New Roman" pitchFamily="18" charset="0"/>
              </a:rPr>
              <a:t>.</a:t>
            </a:r>
          </a:p>
        </p:txBody>
      </p:sp>
      <p:pic>
        <p:nvPicPr>
          <p:cNvPr id="18" name="Picture 17" descr="TS.BS Diệu Thường trong một chuyến khám bệnh từ thiện hè 2015 - Ảnh: C.Nhật"/>
          <p:cNvPicPr/>
          <p:nvPr/>
        </p:nvPicPr>
        <p:blipFill>
          <a:blip r:embed="rId7">
            <a:extLst>
              <a:ext uri="{28A0092B-C50C-407E-A947-70E740481C1C}">
                <a14:useLocalDpi xmlns:a14="http://schemas.microsoft.com/office/drawing/2010/main" val="0"/>
              </a:ext>
            </a:extLst>
          </a:blip>
          <a:srcRect/>
          <a:stretch>
            <a:fillRect/>
          </a:stretch>
        </p:blipFill>
        <p:spPr bwMode="auto">
          <a:xfrm>
            <a:off x="1684036" y="3733800"/>
            <a:ext cx="3125470" cy="2133600"/>
          </a:xfrm>
          <a:prstGeom prst="rect">
            <a:avLst/>
          </a:prstGeom>
          <a:noFill/>
          <a:ln>
            <a:noFill/>
          </a:ln>
        </p:spPr>
      </p:pic>
    </p:spTree>
    <p:extLst>
      <p:ext uri="{BB962C8B-B14F-4D97-AF65-F5344CB8AC3E}">
        <p14:creationId xmlns:p14="http://schemas.microsoft.com/office/powerpoint/2010/main" val="18386255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33400" y="1447800"/>
            <a:ext cx="5829300" cy="10618291"/>
          </a:xfrm>
          <a:prstGeom prst="rect">
            <a:avLst/>
          </a:prstGeom>
          <a:noFill/>
          <a:ln>
            <a:noFill/>
          </a:ln>
        </p:spPr>
        <p:txBody>
          <a:bodyPr wrap="square" lIns="0" tIns="0" rIns="0" bIns="914400" rtlCol="0" anchor="t" anchorCtr="0">
            <a:spAutoFit/>
          </a:bodyPr>
          <a:lstStyle/>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Diệu</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Thường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suất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bổng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kỹ</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năng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Úc</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a:t>
            </a:r>
            <a:r>
              <a:rPr lang="en-US" sz="1400" i="1" dirty="0" err="1">
                <a:latin typeface="Times New Roman" pitchFamily="18" charset="0"/>
                <a:cs typeface="Times New Roman" pitchFamily="18" charset="0"/>
              </a:rPr>
              <a:t>Diệu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Thường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học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mọi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lúc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mọi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nơi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Ngay</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cả</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khi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đã</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ngồi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vào</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hội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đồng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chấm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thì</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Diệu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Thường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vẫn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chú</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tâm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lắng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nghe</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ghi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chú</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học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từ</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đồng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nghiệp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lẫn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sinh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viên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của</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mình</a:t>
            </a:r>
            <a:r>
              <a:rPr lang="en-US" sz="1400" i="1" dirty="0">
                <a:latin typeface="Times New Roman" pitchFamily="18" charset="0"/>
                <a:cs typeface="Times New Roman" pitchFamily="18" charset="0"/>
              </a:rPr>
              <a:t>”</a:t>
            </a:r>
            <a:r>
              <a:rPr lang="en-US" sz="1400" dirty="0">
                <a:latin typeface="Times New Roman" pitchFamily="18" charset="0"/>
                <a:cs typeface="Times New Roman" pitchFamily="18" charset="0"/>
              </a:rPr>
              <a:t> - PGS.TS.BS Bay </a:t>
            </a:r>
            <a:r>
              <a:rPr lang="en-US" sz="1400" dirty="0" err="1">
                <a:latin typeface="Times New Roman" pitchFamily="18" charset="0"/>
                <a:cs typeface="Times New Roman" pitchFamily="18" charset="0"/>
              </a:rPr>
              <a:t>nói</a:t>
            </a:r>
            <a:r>
              <a:rPr lang="en-US" sz="1400" dirty="0" smtClean="0">
                <a:latin typeface="Times New Roman" pitchFamily="18" charset="0"/>
                <a:cs typeface="Times New Roman" pitchFamily="18" charset="0"/>
              </a:rPr>
              <a:t>.</a:t>
            </a:r>
          </a:p>
          <a:p>
            <a:pPr algn="just" defTabSz="457200"/>
            <a:endParaRPr lang="en-US" sz="500" dirty="0">
              <a:latin typeface="Times New Roman" pitchFamily="18" charset="0"/>
              <a:cs typeface="Times New Roman" pitchFamily="18" charset="0"/>
            </a:endParaRPr>
          </a:p>
          <a:p>
            <a:pPr algn="just" defTabSz="457200"/>
            <a:r>
              <a:rPr lang="en-US" sz="1400" b="1" dirty="0" err="1">
                <a:latin typeface="Times New Roman" pitchFamily="18" charset="0"/>
                <a:cs typeface="Times New Roman" pitchFamily="18" charset="0"/>
              </a:rPr>
              <a:t>Có</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quyết</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tâm</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việc</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gì</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cũng</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làm</a:t>
            </a:r>
            <a:r>
              <a:rPr lang="en-US" sz="1400" b="1" dirty="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được</a:t>
            </a:r>
            <a:endParaRPr lang="en-US" sz="1400" b="1" dirty="0" smtClean="0">
              <a:latin typeface="Times New Roman" pitchFamily="18" charset="0"/>
              <a:cs typeface="Times New Roman" pitchFamily="18" charset="0"/>
            </a:endParaRPr>
          </a:p>
          <a:p>
            <a:pPr algn="just" defTabSz="457200"/>
            <a:endParaRPr lang="en-US" sz="500" b="1" dirty="0">
              <a:latin typeface="Times New Roman" pitchFamily="18" charset="0"/>
              <a:cs typeface="Times New Roman" pitchFamily="18" charset="0"/>
            </a:endParaRP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Hiện</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Diệu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vừa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khoa</a:t>
            </a:r>
            <a:r>
              <a:rPr lang="en-US" sz="1400" dirty="0">
                <a:latin typeface="Times New Roman" pitchFamily="18" charset="0"/>
                <a:cs typeface="Times New Roman" pitchFamily="18" charset="0"/>
              </a:rPr>
              <a:t> y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truyền</a:t>
            </a:r>
            <a:r>
              <a:rPr lang="en-US" sz="1400" dirty="0">
                <a:latin typeface="Times New Roman" pitchFamily="18" charset="0"/>
                <a:cs typeface="Times New Roman" pitchFamily="18" charset="0"/>
              </a:rPr>
              <a:t> (ĐH Y </a:t>
            </a:r>
            <a:r>
              <a:rPr lang="en-US" sz="1400" dirty="0" err="1">
                <a:latin typeface="Times New Roman" pitchFamily="18" charset="0"/>
                <a:cs typeface="Times New Roman" pitchFamily="18" charset="0"/>
              </a:rPr>
              <a:t>dược</a:t>
            </a:r>
            <a:r>
              <a:rPr lang="en-US" sz="1400" dirty="0">
                <a:latin typeface="Times New Roman" pitchFamily="18" charset="0"/>
                <a:cs typeface="Times New Roman" pitchFamily="18" charset="0"/>
              </a:rPr>
              <a:t> TP.HCM), </a:t>
            </a:r>
            <a:r>
              <a:rPr lang="en-US" sz="1400" dirty="0" err="1">
                <a:latin typeface="Times New Roman" pitchFamily="18" charset="0"/>
                <a:cs typeface="Times New Roman" pitchFamily="18" charset="0"/>
              </a:rPr>
              <a:t>lãnh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sở</a:t>
            </a:r>
            <a:r>
              <a:rPr lang="en-US" sz="1400" dirty="0">
                <a:latin typeface="Times New Roman" pitchFamily="18" charset="0"/>
                <a:cs typeface="Times New Roman" pitchFamily="18" charset="0"/>
              </a:rPr>
              <a:t> 3 (</a:t>
            </a:r>
            <a:r>
              <a:rPr lang="en-US" sz="1400" dirty="0" err="1">
                <a:latin typeface="Times New Roman" pitchFamily="18" charset="0"/>
                <a:cs typeface="Times New Roman" pitchFamily="18" charset="0"/>
              </a:rPr>
              <a:t>Bệnh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viện</a:t>
            </a:r>
            <a:r>
              <a:rPr lang="en-US" sz="1400" dirty="0">
                <a:latin typeface="Times New Roman" pitchFamily="18" charset="0"/>
                <a:cs typeface="Times New Roman" pitchFamily="18" charset="0"/>
              </a:rPr>
              <a:t> ĐH Y </a:t>
            </a:r>
            <a:r>
              <a:rPr lang="en-US" sz="1400" dirty="0" err="1">
                <a:latin typeface="Times New Roman" pitchFamily="18" charset="0"/>
                <a:cs typeface="Times New Roman" pitchFamily="18" charset="0"/>
              </a:rPr>
              <a:t>dược</a:t>
            </a:r>
            <a:r>
              <a:rPr lang="en-US" sz="1400" dirty="0">
                <a:latin typeface="Times New Roman" pitchFamily="18" charset="0"/>
                <a:cs typeface="Times New Roman" pitchFamily="18" charset="0"/>
              </a:rPr>
              <a:t> TP.HCM),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ủy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ĐH Y </a:t>
            </a:r>
            <a:r>
              <a:rPr lang="en-US" sz="1400" dirty="0" err="1">
                <a:latin typeface="Times New Roman" pitchFamily="18" charset="0"/>
                <a:cs typeface="Times New Roman" pitchFamily="18" charset="0"/>
              </a:rPr>
              <a:t>dược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bộ</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khoa</a:t>
            </a:r>
            <a:r>
              <a:rPr lang="en-US" sz="1400" dirty="0">
                <a:latin typeface="Times New Roman" pitchFamily="18" charset="0"/>
                <a:cs typeface="Times New Roman" pitchFamily="18" charset="0"/>
              </a:rPr>
              <a:t> y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truyền</a:t>
            </a:r>
            <a:r>
              <a:rPr lang="en-US" sz="1400" dirty="0">
                <a:latin typeface="Times New Roman" pitchFamily="18" charset="0"/>
                <a:cs typeface="Times New Roman" pitchFamily="18" charset="0"/>
              </a:rPr>
              <a:t>.</a:t>
            </a:r>
          </a:p>
          <a:p>
            <a:pPr algn="just" defTabSz="457200"/>
            <a:r>
              <a:rPr lang="en-US" sz="1400" dirty="0">
                <a:latin typeface="Times New Roman" pitchFamily="18" charset="0"/>
                <a:cs typeface="Times New Roman" pitchFamily="18" charset="0"/>
              </a:rPr>
              <a:t>Quay </a:t>
            </a:r>
            <a:r>
              <a:rPr lang="en-US" sz="1400" dirty="0" err="1">
                <a:latin typeface="Times New Roman" pitchFamily="18" charset="0"/>
                <a:cs typeface="Times New Roman" pitchFamily="18" charset="0"/>
              </a:rPr>
              <a:t>cuồng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dạy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quản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lý</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khám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bệnh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Diệu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vẫn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xuyên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chuyến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khám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bệnh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đầu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cứu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khoa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r>
              <a:rPr lang="en-US" sz="1400" i="1" dirty="0" smtClean="0">
                <a:latin typeface="Times New Roman" pitchFamily="18" charset="0"/>
                <a:cs typeface="Times New Roman" pitchFamily="18" charset="0"/>
              </a:rPr>
              <a:t>“</a:t>
            </a:r>
            <a:r>
              <a:rPr lang="en-US" sz="1400" i="1" dirty="0" err="1">
                <a:latin typeface="Times New Roman" pitchFamily="18" charset="0"/>
                <a:cs typeface="Times New Roman" pitchFamily="18" charset="0"/>
              </a:rPr>
              <a:t>Trong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chuyến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khám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bệnh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cùng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chiến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dịch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Mùa</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hè</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xanh</a:t>
            </a:r>
            <a:r>
              <a:rPr lang="en-US" sz="1400" i="1" dirty="0">
                <a:latin typeface="Times New Roman" pitchFamily="18" charset="0"/>
                <a:cs typeface="Times New Roman" pitchFamily="18" charset="0"/>
              </a:rPr>
              <a:t> 2015 </a:t>
            </a:r>
            <a:r>
              <a:rPr lang="en-US" sz="1400" i="1" dirty="0" err="1">
                <a:latin typeface="Times New Roman" pitchFamily="18" charset="0"/>
                <a:cs typeface="Times New Roman" pitchFamily="18" charset="0"/>
              </a:rPr>
              <a:t>tại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tỉnh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Champasak</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Lào</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vừa</a:t>
            </a:r>
            <a:r>
              <a:rPr lang="en-US" sz="1400" i="1" dirty="0">
                <a:latin typeface="Times New Roman" pitchFamily="18" charset="0"/>
                <a:cs typeface="Times New Roman" pitchFamily="18" charset="0"/>
              </a:rPr>
              <a:t> qua, </a:t>
            </a:r>
            <a:r>
              <a:rPr lang="en-US" sz="1400" i="1" dirty="0" err="1">
                <a:latin typeface="Times New Roman" pitchFamily="18" charset="0"/>
                <a:cs typeface="Times New Roman" pitchFamily="18" charset="0"/>
              </a:rPr>
              <a:t>tôi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thấy</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người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dân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địa</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phương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có</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nhập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thấp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nhưng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thuốc</a:t>
            </a:r>
            <a:r>
              <a:rPr lang="en-US" sz="1400" i="1" dirty="0">
                <a:latin typeface="Times New Roman" pitchFamily="18" charset="0"/>
                <a:cs typeface="Times New Roman" pitchFamily="18" charset="0"/>
              </a:rPr>
              <a:t> men ở </a:t>
            </a:r>
            <a:r>
              <a:rPr lang="en-US" sz="1400" i="1" dirty="0" err="1">
                <a:latin typeface="Times New Roman" pitchFamily="18" charset="0"/>
                <a:cs typeface="Times New Roman" pitchFamily="18" charset="0"/>
              </a:rPr>
              <a:t>đó</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lại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đắt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khủng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khiếp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nên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người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dân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mắc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rất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nhiều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bệnh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điều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này</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khiến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tôi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trăn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trở</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rất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nhiều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biết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rằng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mình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cần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phải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cho</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nhiều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hơn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nữa</a:t>
            </a:r>
            <a:r>
              <a:rPr lang="en-US" sz="1400" i="1" dirty="0">
                <a:latin typeface="Times New Roman" pitchFamily="18" charset="0"/>
                <a:cs typeface="Times New Roman" pitchFamily="18" charset="0"/>
              </a:rPr>
              <a:t>”</a:t>
            </a:r>
            <a:r>
              <a:rPr lang="en-US" sz="1400" dirty="0">
                <a:latin typeface="Times New Roman" pitchFamily="18" charset="0"/>
                <a:cs typeface="Times New Roman" pitchFamily="18" charset="0"/>
              </a:rPr>
              <a:t> - </a:t>
            </a:r>
            <a:r>
              <a:rPr lang="en-US" sz="1400" dirty="0" err="1">
                <a:latin typeface="Times New Roman" pitchFamily="18" charset="0"/>
                <a:cs typeface="Times New Roman" pitchFamily="18" charset="0"/>
              </a:rPr>
              <a:t>chị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nói</a:t>
            </a:r>
            <a:r>
              <a:rPr lang="en-US" sz="1400" dirty="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Diệu</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Thường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cùng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Bùi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Bảo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số</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tài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cứu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khoa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Sở</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Khoa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tài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hỗ</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trợ</a:t>
            </a:r>
            <a:r>
              <a:rPr lang="en-US" sz="1400" dirty="0">
                <a:latin typeface="Times New Roman" pitchFamily="18" charset="0"/>
                <a:cs typeface="Times New Roman" pitchFamily="18" charset="0"/>
              </a:rPr>
              <a:t> 2,1 </a:t>
            </a:r>
            <a:r>
              <a:rPr lang="en-US" sz="1400" dirty="0" err="1">
                <a:latin typeface="Times New Roman" pitchFamily="18" charset="0"/>
                <a:cs typeface="Times New Roman" pitchFamily="18" charset="0"/>
              </a:rPr>
              <a:t>tỉ</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r>
              <a:rPr lang="en-US" sz="1400" i="1" dirty="0" smtClean="0">
                <a:latin typeface="Times New Roman" pitchFamily="18" charset="0"/>
                <a:cs typeface="Times New Roman" pitchFamily="18" charset="0"/>
              </a:rPr>
              <a:t>“</a:t>
            </a:r>
            <a:r>
              <a:rPr lang="en-US" sz="1400" i="1" dirty="0" err="1">
                <a:latin typeface="Times New Roman" pitchFamily="18" charset="0"/>
                <a:cs typeface="Times New Roman" pitchFamily="18" charset="0"/>
              </a:rPr>
              <a:t>Tôi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quyết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tâm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tìm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kiếm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kéo</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về</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thành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công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những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đề</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tài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này</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để</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thực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hiện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cùng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đàn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em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Cách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này</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vừa</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đóng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góp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cho</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xã</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hội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những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nghiên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cứu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có</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ích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vừa</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giúp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các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em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tiết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kiệm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kinh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phí</a:t>
            </a:r>
            <a:r>
              <a:rPr lang="en-US" sz="1400" i="1" dirty="0">
                <a:latin typeface="Times New Roman" pitchFamily="18" charset="0"/>
                <a:cs typeface="Times New Roman" pitchFamily="18" charset="0"/>
              </a:rPr>
              <a:t> (do </a:t>
            </a:r>
            <a:r>
              <a:rPr lang="en-US" sz="1400" i="1" dirty="0" err="1">
                <a:latin typeface="Times New Roman" pitchFamily="18" charset="0"/>
                <a:cs typeface="Times New Roman" pitchFamily="18" charset="0"/>
              </a:rPr>
              <a:t>nghiên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cứu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bên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lĩnh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vực</a:t>
            </a:r>
            <a:r>
              <a:rPr lang="en-US" sz="1400" i="1" dirty="0">
                <a:latin typeface="Times New Roman" pitchFamily="18" charset="0"/>
                <a:cs typeface="Times New Roman" pitchFamily="18" charset="0"/>
              </a:rPr>
              <a:t> y </a:t>
            </a:r>
            <a:r>
              <a:rPr lang="en-US" sz="1400" i="1" dirty="0" err="1">
                <a:latin typeface="Times New Roman" pitchFamily="18" charset="0"/>
                <a:cs typeface="Times New Roman" pitchFamily="18" charset="0"/>
              </a:rPr>
              <a:t>khoa</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thường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rất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tốn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kém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đồng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thời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giúp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các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em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vừa</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học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vừa</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có</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cơ</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hội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cọ</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xát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kiến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thức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thực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tế</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Tôi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đặc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biệt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quan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tâm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đến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việc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truyền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đạt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khả</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năng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tự</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học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tự</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nghiên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cứu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của</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sinh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viên</a:t>
            </a:r>
            <a:r>
              <a:rPr lang="en-US" sz="1400" i="1" dirty="0">
                <a:latin typeface="Times New Roman" pitchFamily="18" charset="0"/>
                <a:cs typeface="Times New Roman" pitchFamily="18" charset="0"/>
              </a:rPr>
              <a:t> ở </a:t>
            </a:r>
            <a:r>
              <a:rPr lang="en-US" sz="1400" i="1" dirty="0" err="1">
                <a:latin typeface="Times New Roman" pitchFamily="18" charset="0"/>
                <a:cs typeface="Times New Roman" pitchFamily="18" charset="0"/>
              </a:rPr>
              <a:t>bậc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đại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học</a:t>
            </a:r>
            <a:r>
              <a:rPr lang="en-US" sz="1400" i="1" dirty="0">
                <a:latin typeface="Times New Roman" pitchFamily="18" charset="0"/>
                <a:cs typeface="Times New Roman" pitchFamily="18" charset="0"/>
              </a:rPr>
              <a:t>”</a:t>
            </a:r>
            <a:r>
              <a:rPr lang="en-US" sz="1400" dirty="0">
                <a:latin typeface="Times New Roman" pitchFamily="18" charset="0"/>
                <a:cs typeface="Times New Roman" pitchFamily="18" charset="0"/>
              </a:rPr>
              <a:t> - </a:t>
            </a:r>
            <a:r>
              <a:rPr lang="en-US" sz="1400" dirty="0" err="1">
                <a:latin typeface="Times New Roman" pitchFamily="18" charset="0"/>
                <a:cs typeface="Times New Roman" pitchFamily="18" charset="0"/>
              </a:rPr>
              <a:t>Diệu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Diệu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nhiệt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hướng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dẫn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em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luận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vấn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phù</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hợp</a:t>
            </a:r>
            <a:r>
              <a:rPr lang="en-US" sz="1400" dirty="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r>
              <a:rPr lang="en-US" sz="1400" i="1" dirty="0" smtClean="0">
                <a:latin typeface="Times New Roman" pitchFamily="18" charset="0"/>
                <a:cs typeface="Times New Roman" pitchFamily="18" charset="0"/>
              </a:rPr>
              <a:t>“</a:t>
            </a:r>
            <a:r>
              <a:rPr lang="en-US" sz="1400" i="1" dirty="0" err="1">
                <a:latin typeface="Times New Roman" pitchFamily="18" charset="0"/>
                <a:cs typeface="Times New Roman" pitchFamily="18" charset="0"/>
              </a:rPr>
              <a:t>Khi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khám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bệnh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chị</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thường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dặn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dò</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bệnh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nhân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thân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tình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như</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người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nhà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Khi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đứng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trên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bục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giảng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chị</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chẳng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bao</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giờ</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giấu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nghề</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Với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vai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trò</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lãnh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đạo</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chị</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yêu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cầu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rất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cao</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buộc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cấp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dưới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phải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nỗ</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lực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hết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mình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Chị</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đôi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khi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thậm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chí</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quên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mình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vì</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công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việc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Nhớ</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có</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lần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người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nhà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nằm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cấp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cứu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nhưng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chị</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vẫn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làm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vì</a:t>
            </a:r>
            <a:r>
              <a:rPr lang="en-US" sz="1400" i="1" dirty="0">
                <a:latin typeface="Times New Roman" pitchFamily="18" charset="0"/>
                <a:cs typeface="Times New Roman" pitchFamily="18" charset="0"/>
              </a:rPr>
              <a:t> ở </a:t>
            </a:r>
            <a:r>
              <a:rPr lang="en-US" sz="1400" i="1" dirty="0" err="1">
                <a:latin typeface="Times New Roman" pitchFamily="18" charset="0"/>
                <a:cs typeface="Times New Roman" pitchFamily="18" charset="0"/>
              </a:rPr>
              <a:t>cơ</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quan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có</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quá</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nhiều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việc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cần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chị</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giải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quyết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Lúc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đó</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nhìn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chị</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bơ</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phờ</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tóc</a:t>
            </a:r>
            <a:r>
              <a:rPr lang="en-US" sz="1400" i="1" dirty="0">
                <a:latin typeface="Times New Roman" pitchFamily="18" charset="0"/>
                <a:cs typeface="Times New Roman" pitchFamily="18" charset="0"/>
              </a:rPr>
              <a:t> tai </a:t>
            </a:r>
            <a:r>
              <a:rPr lang="en-US" sz="1400" i="1" dirty="0" err="1">
                <a:latin typeface="Times New Roman" pitchFamily="18" charset="0"/>
                <a:cs typeface="Times New Roman" pitchFamily="18" charset="0"/>
              </a:rPr>
              <a:t>rối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bù</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quần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áo</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xốc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xếch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vẫn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tập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trung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làm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việc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tôi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thấy</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thương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ngưỡng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mộ</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chị</a:t>
            </a:r>
            <a:r>
              <a:rPr lang="en-US" sz="1400" i="1" dirty="0">
                <a:latin typeface="Times New Roman" pitchFamily="18" charset="0"/>
                <a:cs typeface="Times New Roman" pitchFamily="18" charset="0"/>
              </a:rPr>
              <a:t>”</a:t>
            </a:r>
            <a:r>
              <a:rPr lang="en-US" sz="1400" dirty="0">
                <a:latin typeface="Times New Roman" pitchFamily="18" charset="0"/>
                <a:cs typeface="Times New Roman" pitchFamily="18" charset="0"/>
              </a:rPr>
              <a:t> - </a:t>
            </a:r>
            <a:r>
              <a:rPr lang="en-US" sz="1400" dirty="0" err="1">
                <a:latin typeface="Times New Roman" pitchFamily="18" charset="0"/>
                <a:cs typeface="Times New Roman" pitchFamily="18" charset="0"/>
              </a:rPr>
              <a:t>bác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Bùi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Phạm</a:t>
            </a:r>
            <a:r>
              <a:rPr lang="en-US" sz="1400" dirty="0">
                <a:latin typeface="Times New Roman" pitchFamily="18" charset="0"/>
                <a:cs typeface="Times New Roman" pitchFamily="18" charset="0"/>
              </a:rPr>
              <a:t> Minh </a:t>
            </a:r>
            <a:r>
              <a:rPr lang="en-US" sz="1400" dirty="0" err="1">
                <a:latin typeface="Times New Roman" pitchFamily="18" charset="0"/>
                <a:cs typeface="Times New Roman" pitchFamily="18" charset="0"/>
              </a:rPr>
              <a:t>Mẫn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ĐH Y </a:t>
            </a:r>
            <a:r>
              <a:rPr lang="en-US" sz="1400" dirty="0" err="1">
                <a:latin typeface="Times New Roman" pitchFamily="18" charset="0"/>
                <a:cs typeface="Times New Roman" pitchFamily="18" charset="0"/>
              </a:rPr>
              <a:t>dược</a:t>
            </a:r>
            <a:r>
              <a:rPr lang="en-US" sz="1400" dirty="0">
                <a:latin typeface="Times New Roman" pitchFamily="18" charset="0"/>
                <a:cs typeface="Times New Roman" pitchFamily="18" charset="0"/>
              </a:rPr>
              <a:t> TP.HCM) chia </a:t>
            </a:r>
            <a:r>
              <a:rPr lang="en-US" sz="1400" dirty="0" err="1" smtClean="0">
                <a:latin typeface="Times New Roman" pitchFamily="18" charset="0"/>
                <a:cs typeface="Times New Roman" pitchFamily="18" charset="0"/>
              </a:rPr>
              <a:t>sẻ</a:t>
            </a:r>
            <a:r>
              <a:rPr lang="en-US" sz="1400" dirty="0" smtClean="0">
                <a:latin typeface="Times New Roman" pitchFamily="18" charset="0"/>
                <a:cs typeface="Times New Roman" pitchFamily="18" charset="0"/>
              </a:rPr>
              <a:t>.</a:t>
            </a:r>
          </a:p>
          <a:p>
            <a:pPr algn="r" defTabSz="457200"/>
            <a:r>
              <a:rPr lang="en-US" sz="1400" b="1" i="1" dirty="0" smtClean="0">
                <a:latin typeface="Times New Roman" pitchFamily="18" charset="0"/>
                <a:cs typeface="Times New Roman" pitchFamily="18" charset="0"/>
              </a:rPr>
              <a:t>(Theo </a:t>
            </a:r>
            <a:r>
              <a:rPr lang="en-US" sz="1400" b="1" i="1" dirty="0" err="1" smtClean="0">
                <a:latin typeface="Times New Roman" pitchFamily="18" charset="0"/>
                <a:cs typeface="Times New Roman" pitchFamily="18" charset="0"/>
              </a:rPr>
              <a:t>Tuổi</a:t>
            </a:r>
            <a:r>
              <a:rPr lang="en-US" sz="1400" b="1" i="1" dirty="0" smtClean="0">
                <a:latin typeface="Times New Roman" pitchFamily="18" charset="0"/>
                <a:cs typeface="Times New Roman" pitchFamily="18" charset="0"/>
              </a:rPr>
              <a:t> </a:t>
            </a:r>
            <a:r>
              <a:rPr lang="en-US" sz="1400" b="1" i="1" dirty="0" err="1" smtClean="0">
                <a:latin typeface="Times New Roman" pitchFamily="18" charset="0"/>
                <a:cs typeface="Times New Roman" pitchFamily="18" charset="0"/>
              </a:rPr>
              <a:t>trẻ</a:t>
            </a:r>
            <a:r>
              <a:rPr lang="en-US" sz="1400" b="1" i="1" dirty="0" smtClean="0">
                <a:latin typeface="Times New Roman" pitchFamily="18" charset="0"/>
                <a:cs typeface="Times New Roman" pitchFamily="18" charset="0"/>
              </a:rPr>
              <a:t>)</a:t>
            </a:r>
            <a:endParaRPr lang="en-US" sz="1400" dirty="0" smtClean="0">
              <a:latin typeface="Times New Roman" pitchFamily="18" charset="0"/>
              <a:cs typeface="Times New Roman" pitchFamily="18" charset="0"/>
            </a:endParaRPr>
          </a:p>
          <a:p>
            <a:pPr algn="just" defTabSz="457200"/>
            <a:endParaRPr lang="en-US" sz="1400" b="1" dirty="0" smtClean="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dirty="0" smtClean="0"/>
                <a:t>16</a:t>
              </a:r>
            </a:p>
            <a:p>
              <a:pPr algn="ctr"/>
              <a:r>
                <a:rPr lang="en-US" sz="800" b="1" dirty="0" smtClean="0"/>
                <a:t>THÁNG 10  </a:t>
              </a:r>
            </a:p>
            <a:p>
              <a:pPr algn="ctr"/>
              <a:r>
                <a:rPr lang="en-US" sz="800" b="1" dirty="0" smtClean="0"/>
                <a:t>2015</a:t>
              </a:r>
              <a:endParaRPr lang="en-US" sz="800" b="1" dirty="0"/>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chemeClr val="bg1"/>
                  </a:solidFill>
                  <a:effectLst>
                    <a:glow rad="101600">
                      <a:srgbClr val="FF0000">
                        <a:alpha val="60000"/>
                      </a:srgbClr>
                    </a:glow>
                  </a:effectLst>
                  <a:latin typeface="Calibri" panose="020F0502020204030204" pitchFamily="34" charset="0"/>
                </a:rPr>
                <a:t>GÓC NHÌN TRẺ</a:t>
              </a:r>
              <a:endParaRPr lang="en-US" sz="1500" b="1" dirty="0">
                <a:solidFill>
                  <a:schemeClr val="bg1"/>
                </a:solidFill>
                <a:effectLst>
                  <a:glow rad="101600">
                    <a:srgbClr val="FF0000">
                      <a:alpha val="60000"/>
                    </a:srgbClr>
                  </a:glow>
                </a:effectLst>
                <a:latin typeface="Calibri" panose="020F0502020204030204" pitchFamily="34" charset="0"/>
              </a:endParaRPr>
            </a:p>
          </p:txBody>
        </p:sp>
      </p:grpSp>
      <p:sp>
        <p:nvSpPr>
          <p:cNvPr id="14" name="TextBox 13"/>
          <p:cNvSpPr txBox="1"/>
          <p:nvPr/>
        </p:nvSpPr>
        <p:spPr>
          <a:xfrm>
            <a:off x="533400" y="1066800"/>
            <a:ext cx="5829300" cy="1200329"/>
          </a:xfrm>
          <a:prstGeom prst="rect">
            <a:avLst/>
          </a:prstGeom>
          <a:noFill/>
          <a:ln>
            <a:noFill/>
          </a:ln>
        </p:spPr>
        <p:txBody>
          <a:bodyPr wrap="square" lIns="0" tIns="0" rIns="0" bIns="914400" rtlCol="0" anchor="t" anchorCtr="0">
            <a:spAutoFit/>
          </a:bodyPr>
          <a:lstStyle/>
          <a:p>
            <a:pPr algn="ctr"/>
            <a:r>
              <a:rPr lang="en-US" b="1" dirty="0" err="1" smtClean="0">
                <a:latin typeface="Times New Roman" pitchFamily="18" charset="0"/>
                <a:cs typeface="Times New Roman" pitchFamily="18" charset="0"/>
              </a:rPr>
              <a:t>Nữ</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tiến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sĩ</a:t>
            </a:r>
            <a:r>
              <a:rPr lang="en-US" b="1" dirty="0" smtClean="0">
                <a:latin typeface="Times New Roman" pitchFamily="18" charset="0"/>
                <a:cs typeface="Times New Roman" pitchFamily="18" charset="0"/>
              </a:rPr>
              <a:t> y </a:t>
            </a:r>
            <a:r>
              <a:rPr lang="en-US" b="1" dirty="0" err="1" smtClean="0">
                <a:latin typeface="Times New Roman" pitchFamily="18" charset="0"/>
                <a:cs typeface="Times New Roman" pitchFamily="18" charset="0"/>
              </a:rPr>
              <a:t>khoa</a:t>
            </a:r>
            <a:r>
              <a:rPr lang="en-US" b="1" dirty="0" smtClean="0">
                <a:latin typeface="Times New Roman" pitchFamily="18" charset="0"/>
                <a:cs typeface="Times New Roman" pitchFamily="18" charset="0"/>
              </a:rPr>
              <a:t> 8X</a:t>
            </a:r>
            <a:endParaRPr lang="en-US" sz="300" i="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7652994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33400" y="990600"/>
            <a:ext cx="5829300" cy="10248960"/>
          </a:xfrm>
          <a:prstGeom prst="rect">
            <a:avLst/>
          </a:prstGeom>
          <a:noFill/>
          <a:ln>
            <a:noFill/>
          </a:ln>
        </p:spPr>
        <p:txBody>
          <a:bodyPr wrap="square" lIns="0" tIns="0" rIns="0" bIns="914400" rtlCol="0" anchor="t" anchorCtr="0">
            <a:spAutoFit/>
          </a:bodyPr>
          <a:lstStyle/>
          <a:p>
            <a:pPr algn="ctr" defTabSz="457200"/>
            <a:r>
              <a:rPr lang="en-US" b="1" dirty="0" err="1" smtClean="0">
                <a:latin typeface="Times New Roman" pitchFamily="18" charset="0"/>
                <a:cs typeface="Times New Roman" pitchFamily="18" charset="0"/>
              </a:rPr>
              <a:t>Người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Việt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không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hiểu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tiếng</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Việt</a:t>
            </a:r>
            <a:endParaRPr lang="en-US" b="1"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a:endParaRPr lang="en-US" sz="1400" b="1" dirty="0" smtClean="0">
              <a:latin typeface="Times New Roman" pitchFamily="18" charset="0"/>
              <a:cs typeface="Times New Roman" pitchFamily="18" charset="0"/>
            </a:endParaRPr>
          </a:p>
          <a:p>
            <a:pPr algn="just" defTabSz="457200"/>
            <a:r>
              <a:rPr lang="en-US" sz="1400" b="1" dirty="0" err="1" smtClean="0">
                <a:latin typeface="Times New Roman" pitchFamily="18" charset="0"/>
                <a:cs typeface="Times New Roman" pitchFamily="18" charset="0"/>
              </a:rPr>
              <a:t>Muốn</a:t>
            </a:r>
            <a:r>
              <a:rPr lang="en-US" sz="1400" b="1" dirty="0" smtClean="0">
                <a:latin typeface="Times New Roman" pitchFamily="18" charset="0"/>
                <a:cs typeface="Times New Roman" pitchFamily="18" charset="0"/>
              </a:rPr>
              <a:t> </a:t>
            </a:r>
            <a:r>
              <a:rPr lang="en-US" sz="1400" b="1" dirty="0" err="1">
                <a:latin typeface="Times New Roman" pitchFamily="18" charset="0"/>
                <a:cs typeface="Times New Roman" pitchFamily="18" charset="0"/>
              </a:rPr>
              <a:t>hiểu</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phải</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đoán</a:t>
            </a:r>
            <a:endParaRPr lang="en-US" sz="1400" dirty="0">
              <a:latin typeface="Times New Roman" pitchFamily="18" charset="0"/>
              <a:cs typeface="Times New Roman" pitchFamily="18" charset="0"/>
            </a:endParaRPr>
          </a:p>
          <a:p>
            <a:pPr algn="just" defTabSz="457200"/>
            <a:r>
              <a:rPr lang="en-US" sz="1400" dirty="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Có</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tìm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thấy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sinh</a:t>
            </a:r>
            <a:r>
              <a:rPr lang="en-US" sz="1400" dirty="0">
                <a:latin typeface="Times New Roman" pitchFamily="18" charset="0"/>
                <a:cs typeface="Times New Roman" pitchFamily="18" charset="0"/>
              </a:rPr>
              <a:t> (HS) </a:t>
            </a:r>
            <a:r>
              <a:rPr lang="en-US" sz="1400" dirty="0" err="1">
                <a:latin typeface="Times New Roman" pitchFamily="18" charset="0"/>
                <a:cs typeface="Times New Roman" pitchFamily="18" charset="0"/>
              </a:rPr>
              <a:t>sau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xem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nói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hóa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tưởng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Facebook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sau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Hnay</a:t>
            </a:r>
            <a:r>
              <a:rPr lang="en-US" sz="1400" dirty="0">
                <a:latin typeface="Times New Roman" pitchFamily="18" charset="0"/>
                <a:cs typeface="Times New Roman" pitchFamily="18" charset="0"/>
              </a:rPr>
              <a:t> con </a:t>
            </a:r>
            <a:r>
              <a:rPr lang="en-US" sz="1400" dirty="0" err="1">
                <a:latin typeface="Times New Roman" pitchFamily="18" charset="0"/>
                <a:cs typeface="Times New Roman" pitchFamily="18" charset="0"/>
              </a:rPr>
              <a:t>mở</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tjvj</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tj</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thấy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chú</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Chú</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jk</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khắp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sáck</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phụ</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huynh</a:t>
            </a:r>
            <a:r>
              <a:rPr lang="en-US" sz="1400" dirty="0">
                <a:latin typeface="Times New Roman" pitchFamily="18" charset="0"/>
                <a:cs typeface="Times New Roman" pitchFamily="18" charset="0"/>
              </a:rPr>
              <a:t>. Con </a:t>
            </a:r>
            <a:r>
              <a:rPr lang="en-US" sz="1400" dirty="0" err="1">
                <a:latin typeface="Times New Roman" pitchFamily="18" charset="0"/>
                <a:cs typeface="Times New Roman" pitchFamily="18" charset="0"/>
              </a:rPr>
              <a:t>rất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khâm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phục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chú</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sẽ</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dk</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chú</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càng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càg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thấy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mk</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hk</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dk</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z, </a:t>
            </a:r>
            <a:r>
              <a:rPr lang="en-US" sz="1400" dirty="0" err="1">
                <a:latin typeface="Times New Roman" pitchFamily="18" charset="0"/>
                <a:cs typeface="Times New Roman" pitchFamily="18" charset="0"/>
              </a:rPr>
              <a:t>vì</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hok</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hành</a:t>
            </a:r>
            <a:r>
              <a:rPr lang="en-US" sz="1400" dirty="0">
                <a:latin typeface="Times New Roman" pitchFamily="18" charset="0"/>
                <a:cs typeface="Times New Roman" pitchFamily="18" charset="0"/>
              </a:rPr>
              <a:t> k </a:t>
            </a:r>
            <a:r>
              <a:rPr lang="en-US" sz="1400" dirty="0" err="1">
                <a:latin typeface="Times New Roman" pitchFamily="18" charset="0"/>
                <a:cs typeface="Times New Roman" pitchFamily="18" charset="0"/>
              </a:rPr>
              <a:t>dk</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jỏj</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hk</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tự</a:t>
            </a:r>
            <a:r>
              <a:rPr lang="en-US" sz="1400" dirty="0">
                <a:latin typeface="Times New Roman" pitchFamily="18" charset="0"/>
                <a:cs typeface="Times New Roman" pitchFamily="18" charset="0"/>
              </a:rPr>
              <a:t> tin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chú</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a:t>
            </a:r>
            <a:r>
              <a:rPr lang="en-US" sz="1400" dirty="0">
                <a:latin typeface="Times New Roman" pitchFamily="18" charset="0"/>
                <a:cs typeface="Times New Roman" pitchFamily="18" charset="0"/>
              </a:rPr>
              <a:t> an </a:t>
            </a:r>
            <a:r>
              <a:rPr lang="en-US" sz="1400" dirty="0" err="1">
                <a:latin typeface="Times New Roman" pitchFamily="18" charset="0"/>
                <a:cs typeface="Times New Roman" pitchFamily="18" charset="0"/>
              </a:rPr>
              <a:t>lễ</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tj</a:t>
            </a:r>
            <a:r>
              <a:rPr lang="en-US" sz="1400" dirty="0">
                <a:latin typeface="Times New Roman" pitchFamily="18" charset="0"/>
                <a:cs typeface="Times New Roman" pitchFamily="18" charset="0"/>
              </a:rPr>
              <a:t> ns </a:t>
            </a:r>
            <a:r>
              <a:rPr lang="en-US" sz="1400" dirty="0" err="1">
                <a:latin typeface="Times New Roman" pitchFamily="18" charset="0"/>
                <a:cs typeface="Times New Roman" pitchFamily="18" charset="0"/>
              </a:rPr>
              <a:t>vs</a:t>
            </a:r>
            <a:r>
              <a:rPr lang="en-US" sz="1400" dirty="0">
                <a:latin typeface="Times New Roman" pitchFamily="18" charset="0"/>
                <a:cs typeface="Times New Roman" pitchFamily="18" charset="0"/>
              </a:rPr>
              <a:t> con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t cx </a:t>
            </a:r>
            <a:r>
              <a:rPr lang="en-US" sz="1400" dirty="0" err="1">
                <a:latin typeface="Times New Roman" pitchFamily="18" charset="0"/>
                <a:cs typeface="Times New Roman" pitchFamily="18" charset="0"/>
              </a:rPr>
              <a:t>pải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hok</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tốt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dk</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chú</a:t>
            </a:r>
            <a:r>
              <a:rPr lang="en-US" sz="1400" dirty="0">
                <a:latin typeface="Times New Roman" pitchFamily="18" charset="0"/>
                <a:cs typeface="Times New Roman" pitchFamily="18" charset="0"/>
              </a:rPr>
              <a:t>”. </a:t>
            </a:r>
            <a:endParaRPr lang="en-US" sz="1400" dirty="0" smtClean="0">
              <a:latin typeface="Times New Roman" pitchFamily="18" charset="0"/>
              <a:cs typeface="Times New Roman" pitchFamily="18" charset="0"/>
            </a:endParaRPr>
          </a:p>
          <a:p>
            <a:pPr algn="just" defTabSz="457200"/>
            <a:endParaRPr lang="en-US" sz="300" dirty="0" smtClean="0">
              <a:latin typeface="Times New Roman" pitchFamily="18" charset="0"/>
              <a:cs typeface="Times New Roman" pitchFamily="18" charset="0"/>
            </a:endParaRPr>
          </a:p>
          <a:p>
            <a:pPr algn="just" defTabSz="457200"/>
            <a:r>
              <a:rPr lang="en-US" sz="1400" b="1" dirty="0" err="1">
                <a:latin typeface="Times New Roman" pitchFamily="18" charset="0"/>
                <a:cs typeface="Times New Roman" pitchFamily="18" charset="0"/>
              </a:rPr>
              <a:t>Đây</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thật</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sự</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là</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một</a:t>
            </a:r>
            <a:r>
              <a:rPr lang="en-US" sz="1400" b="1" dirty="0">
                <a:latin typeface="Times New Roman" pitchFamily="18" charset="0"/>
                <a:cs typeface="Times New Roman" pitchFamily="18" charset="0"/>
              </a:rPr>
              <a:t> “ma </a:t>
            </a:r>
            <a:r>
              <a:rPr lang="en-US" sz="1400" b="1" dirty="0" err="1">
                <a:latin typeface="Times New Roman" pitchFamily="18" charset="0"/>
                <a:cs typeface="Times New Roman" pitchFamily="18" charset="0"/>
              </a:rPr>
              <a:t>trận</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ngôn</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ngữ</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đối</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với</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bất</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cứ</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ai</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muốn</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đọc</a:t>
            </a:r>
            <a:r>
              <a:rPr lang="en-US" sz="1400" b="1" dirty="0">
                <a:latin typeface="Times New Roman" pitchFamily="18" charset="0"/>
                <a:cs typeface="Times New Roman" pitchFamily="18" charset="0"/>
              </a:rPr>
              <a:t>.</a:t>
            </a:r>
            <a:endParaRPr lang="en-US" sz="1400" dirty="0">
              <a:latin typeface="Times New Roman" pitchFamily="18" charset="0"/>
              <a:cs typeface="Times New Roman" pitchFamily="18" charset="0"/>
            </a:endParaRP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Có</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thấy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bộ</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dụng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hoặc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nhắn</a:t>
            </a:r>
            <a:r>
              <a:rPr lang="en-US" sz="1400" dirty="0">
                <a:latin typeface="Times New Roman" pitchFamily="18" charset="0"/>
                <a:cs typeface="Times New Roman" pitchFamily="18" charset="0"/>
              </a:rPr>
              <a:t> tin qua </a:t>
            </a:r>
            <a:r>
              <a:rPr lang="en-US" sz="1400" dirty="0" err="1">
                <a:latin typeface="Times New Roman" pitchFamily="18" charset="0"/>
                <a:cs typeface="Times New Roman" pitchFamily="18" charset="0"/>
              </a:rPr>
              <a:t>điện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thoại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theo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số</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tắc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sau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Giản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nghĩa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câu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tắt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cắt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xén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thì</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“k”, “</a:t>
            </a:r>
            <a:r>
              <a:rPr lang="en-US" sz="1400" dirty="0" err="1">
                <a:latin typeface="Times New Roman" pitchFamily="18" charset="0"/>
                <a:cs typeface="Times New Roman" pitchFamily="18" charset="0"/>
              </a:rPr>
              <a:t>biết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thì</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luôn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luôn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lun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lun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hỉu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lý</a:t>
            </a:r>
            <a:r>
              <a:rPr lang="en-US" sz="1400" dirty="0">
                <a:latin typeface="Times New Roman" pitchFamily="18" charset="0"/>
                <a:cs typeface="Times New Roman" pitchFamily="18" charset="0"/>
              </a:rPr>
              <a:t> do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ck</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vk</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thích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thík</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wé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dụng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giữa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“I’m </a:t>
            </a:r>
            <a:r>
              <a:rPr lang="en-US" sz="1400" dirty="0" err="1">
                <a:latin typeface="Times New Roman" pitchFamily="18" charset="0"/>
                <a:cs typeface="Times New Roman" pitchFamily="18" charset="0"/>
              </a:rPr>
              <a:t>khóc</a:t>
            </a:r>
            <a:r>
              <a:rPr lang="en-US" sz="1400" dirty="0">
                <a:latin typeface="Times New Roman" pitchFamily="18" charset="0"/>
                <a:cs typeface="Times New Roman" pitchFamily="18" charset="0"/>
              </a:rPr>
              <a:t> - </a:t>
            </a:r>
            <a:r>
              <a:rPr lang="en-US" sz="1400" dirty="0" err="1">
                <a:latin typeface="Times New Roman" pitchFamily="18" charset="0"/>
                <a:cs typeface="Times New Roman" pitchFamily="18" charset="0"/>
              </a:rPr>
              <a:t>ing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tôi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khóc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đây</a:t>
            </a:r>
            <a:r>
              <a:rPr lang="en-US" sz="1400" dirty="0">
                <a:latin typeface="Times New Roman" pitchFamily="18" charset="0"/>
                <a:cs typeface="Times New Roman" pitchFamily="18" charset="0"/>
              </a:rPr>
              <a:t>), “Sure </a:t>
            </a:r>
            <a:r>
              <a:rPr lang="en-US" sz="1400" dirty="0" err="1">
                <a:latin typeface="Times New Roman" pitchFamily="18" charset="0"/>
                <a:cs typeface="Times New Roman" pitchFamily="18" charset="0"/>
              </a:rPr>
              <a:t>rồi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chắc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chắn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rồi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a:t>
            </a:r>
            <a:r>
              <a:rPr lang="en-US" sz="1400" dirty="0">
                <a:latin typeface="Times New Roman" pitchFamily="18" charset="0"/>
                <a:cs typeface="Times New Roman" pitchFamily="18" charset="0"/>
              </a:rPr>
              <a:t>?), “wow, </a:t>
            </a:r>
            <a:r>
              <a:rPr lang="en-US" sz="1400" dirty="0" err="1">
                <a:latin typeface="Times New Roman" pitchFamily="18" charset="0"/>
                <a:cs typeface="Times New Roman" pitchFamily="18" charset="0"/>
              </a:rPr>
              <a:t>cô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kute</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ôi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dễ</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thương</a:t>
            </a:r>
            <a:r>
              <a:rPr lang="en-US" sz="1400" dirty="0">
                <a:latin typeface="Times New Roman" pitchFamily="18" charset="0"/>
                <a:cs typeface="Times New Roman" pitchFamily="18" charset="0"/>
              </a:rPr>
              <a:t>)...</a:t>
            </a:r>
          </a:p>
          <a:p>
            <a:endParaRPr lang="en-US" sz="1400" dirty="0" smtClean="0"/>
          </a:p>
          <a:p>
            <a:endParaRPr lang="en-US" sz="1400" dirty="0" smtClean="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dirty="0" smtClean="0"/>
                <a:t>17</a:t>
              </a:r>
            </a:p>
            <a:p>
              <a:pPr algn="ctr"/>
              <a:r>
                <a:rPr lang="en-US" sz="800" b="1" dirty="0" smtClean="0"/>
                <a:t>THÁNG 10  </a:t>
              </a:r>
            </a:p>
            <a:p>
              <a:pPr algn="ctr"/>
              <a:r>
                <a:rPr lang="en-US" sz="800" b="1" dirty="0" smtClean="0"/>
                <a:t>2015</a:t>
              </a:r>
              <a:endParaRPr lang="en-US" sz="800" b="1" dirty="0"/>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chemeClr val="bg1"/>
                  </a:solidFill>
                  <a:effectLst>
                    <a:glow rad="101600">
                      <a:srgbClr val="FF0000">
                        <a:alpha val="60000"/>
                      </a:srgbClr>
                    </a:glow>
                  </a:effectLst>
                  <a:latin typeface="Calibri" panose="020F0502020204030204" pitchFamily="34" charset="0"/>
                </a:rPr>
                <a:t>GÓC NHÌN TRẺ</a:t>
              </a:r>
              <a:endParaRPr lang="en-US" sz="1500" b="1" dirty="0">
                <a:solidFill>
                  <a:schemeClr val="bg1"/>
                </a:solidFill>
                <a:effectLst>
                  <a:glow rad="101600">
                    <a:srgbClr val="FF0000">
                      <a:alpha val="60000"/>
                    </a:srgbClr>
                  </a:glow>
                </a:effectLst>
                <a:latin typeface="Calibri" panose="020F0502020204030204" pitchFamily="34" charset="0"/>
              </a:endParaRPr>
            </a:p>
          </p:txBody>
        </p:sp>
      </p:grpSp>
      <p:sp>
        <p:nvSpPr>
          <p:cNvPr id="18" name="Rectangle 17"/>
          <p:cNvSpPr/>
          <p:nvPr/>
        </p:nvSpPr>
        <p:spPr>
          <a:xfrm>
            <a:off x="533400" y="1447800"/>
            <a:ext cx="5829300" cy="95410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just"/>
            <a:r>
              <a:rPr lang="en-US" sz="1400" b="1" i="1" dirty="0" err="1">
                <a:latin typeface="Times New Roman" pitchFamily="18" charset="0"/>
                <a:cs typeface="Times New Roman" pitchFamily="18" charset="0"/>
              </a:rPr>
              <a:t>Tiếng</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Việt</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vốn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trong</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sáng</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và</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rất</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đẹp</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nhưng</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ngày</a:t>
            </a:r>
            <a:r>
              <a:rPr lang="en-US" sz="1400" b="1" i="1" dirty="0">
                <a:latin typeface="Times New Roman" pitchFamily="18" charset="0"/>
                <a:cs typeface="Times New Roman" pitchFamily="18" charset="0"/>
              </a:rPr>
              <a:t> nay, </a:t>
            </a:r>
            <a:r>
              <a:rPr lang="en-US" sz="1400" b="1" i="1" dirty="0" err="1">
                <a:latin typeface="Times New Roman" pitchFamily="18" charset="0"/>
                <a:cs typeface="Times New Roman" pitchFamily="18" charset="0"/>
              </a:rPr>
              <a:t>trên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mạng</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xã</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hội</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thậm</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chí</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trong</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học</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đường</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chỉ</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vì</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theo</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trào</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lưu</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mà</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giới</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trẻ</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biến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ngôn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ngữ</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Việt</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trở</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nên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khó</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hiểu</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méo</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mó</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đến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nỗi</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có</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chuyên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gia</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đã</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cho</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rằng</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tiếng</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Việt</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đang</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bị</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hủy</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hoại</a:t>
            </a:r>
            <a:r>
              <a:rPr lang="en-US" sz="1400" b="1" i="1" dirty="0">
                <a:latin typeface="Times New Roman" pitchFamily="18" charset="0"/>
                <a:cs typeface="Times New Roman" pitchFamily="18" charset="0"/>
              </a:rPr>
              <a:t>.</a:t>
            </a:r>
            <a:endParaRPr lang="en-US" sz="1400" i="1" dirty="0">
              <a:latin typeface="Times New Roman" pitchFamily="18" charset="0"/>
              <a:cs typeface="Times New Roman" pitchFamily="18" charset="0"/>
            </a:endParaRPr>
          </a:p>
        </p:txBody>
      </p:sp>
      <p:pic>
        <p:nvPicPr>
          <p:cNvPr id="3073" name="Picture 3" descr="Description: Người Việt không hiểu... tiếng Việt - ảnh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47850" y="2514600"/>
            <a:ext cx="3409950" cy="25599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88503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33400" y="1039058"/>
            <a:ext cx="5829300" cy="9171742"/>
          </a:xfrm>
          <a:prstGeom prst="rect">
            <a:avLst/>
          </a:prstGeom>
          <a:noFill/>
          <a:ln>
            <a:noFill/>
          </a:ln>
        </p:spPr>
        <p:txBody>
          <a:bodyPr wrap="square" lIns="0" tIns="0" rIns="0" bIns="914400" rtlCol="0" anchor="t" anchorCtr="0">
            <a:spAutoFit/>
          </a:bodyPr>
          <a:lstStyle/>
          <a:p>
            <a:pPr algn="ctr" defTabSz="457200"/>
            <a:r>
              <a:rPr lang="en-US" b="1" dirty="0" err="1" smtClean="0">
                <a:latin typeface="Times New Roman" pitchFamily="18" charset="0"/>
                <a:cs typeface="Times New Roman" pitchFamily="18" charset="0"/>
              </a:rPr>
              <a:t>Người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Việt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không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hiểu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tiếng</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Việt</a:t>
            </a:r>
            <a:endParaRPr lang="en-US" b="1"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r>
              <a:rPr lang="en-US" sz="1400" b="1" dirty="0" err="1">
                <a:latin typeface="Times New Roman" pitchFamily="18" charset="0"/>
                <a:cs typeface="Times New Roman" pitchFamily="18" charset="0"/>
              </a:rPr>
              <a:t>Viết</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đúng</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là</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không</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sành</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điệu</a:t>
            </a:r>
            <a:r>
              <a:rPr lang="en-US" sz="1400" b="1" dirty="0">
                <a:latin typeface="Times New Roman" pitchFamily="18" charset="0"/>
                <a:cs typeface="Times New Roman" pitchFamily="18" charset="0"/>
              </a:rPr>
              <a:t>!</a:t>
            </a:r>
            <a:endParaRPr lang="en-US" sz="1400" dirty="0">
              <a:latin typeface="Times New Roman" pitchFamily="18" charset="0"/>
              <a:cs typeface="Times New Roman" pitchFamily="18" charset="0"/>
            </a:endParaRP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Thạc</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sĩ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Xuân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Hảo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nguyên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Trường</a:t>
            </a:r>
            <a:r>
              <a:rPr lang="en-US" sz="1400" dirty="0">
                <a:latin typeface="Times New Roman" pitchFamily="18" charset="0"/>
                <a:cs typeface="Times New Roman" pitchFamily="18" charset="0"/>
              </a:rPr>
              <a:t> ĐH </a:t>
            </a:r>
            <a:r>
              <a:rPr lang="en-US" sz="1400" dirty="0" err="1">
                <a:latin typeface="Times New Roman" pitchFamily="18" charset="0"/>
                <a:cs typeface="Times New Roman" pitchFamily="18" charset="0"/>
              </a:rPr>
              <a:t>Sài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Gòn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rằng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theo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tiêu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ngắn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gọn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hiểu</a:t>
            </a:r>
            <a:r>
              <a:rPr lang="en-US" sz="1400" dirty="0">
                <a:latin typeface="Times New Roman" pitchFamily="18" charset="0"/>
                <a:cs typeface="Times New Roman" pitchFamily="18" charset="0"/>
              </a:rPr>
              <a:t> -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lẫm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thuần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Thậm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cùng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mỗi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nhau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Chẳng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cùng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ghi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theo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nhau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bjt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bik</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bjx</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Hảo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rằng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bằng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mốt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mình</a:t>
            </a:r>
            <a:r>
              <a:rPr lang="en-US" sz="1400" dirty="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Bà</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Dương</a:t>
            </a:r>
            <a:r>
              <a:rPr lang="en-US" sz="1400" dirty="0">
                <a:latin typeface="Times New Roman" pitchFamily="18" charset="0"/>
                <a:cs typeface="Times New Roman" pitchFamily="18" charset="0"/>
              </a:rPr>
              <a:t> Thu </a:t>
            </a:r>
            <a:r>
              <a:rPr lang="en-US" sz="1400" dirty="0" err="1">
                <a:latin typeface="Times New Roman" pitchFamily="18" charset="0"/>
                <a:cs typeface="Times New Roman" pitchFamily="18" charset="0"/>
              </a:rPr>
              <a:t>Trang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Trường</a:t>
            </a:r>
            <a:r>
              <a:rPr lang="en-US" sz="1400" dirty="0">
                <a:latin typeface="Times New Roman" pitchFamily="18" charset="0"/>
                <a:cs typeface="Times New Roman" pitchFamily="18" charset="0"/>
              </a:rPr>
              <a:t> THPT </a:t>
            </a:r>
            <a:r>
              <a:rPr lang="en-US" sz="1400" dirty="0" err="1">
                <a:latin typeface="Times New Roman" pitchFamily="18" charset="0"/>
                <a:cs typeface="Times New Roman" pitchFamily="18" charset="0"/>
              </a:rPr>
              <a:t>Mạc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Đĩnh</a:t>
            </a:r>
            <a:r>
              <a:rPr lang="en-US" sz="1400" dirty="0">
                <a:latin typeface="Times New Roman" pitchFamily="18" charset="0"/>
                <a:cs typeface="Times New Roman" pitchFamily="18" charset="0"/>
              </a:rPr>
              <a:t> Chi (TP.HCM), </a:t>
            </a:r>
            <a:r>
              <a:rPr lang="en-US" sz="1400" dirty="0" err="1">
                <a:latin typeface="Times New Roman" pitchFamily="18" charset="0"/>
                <a:cs typeface="Times New Roman" pitchFamily="18" charset="0"/>
              </a:rPr>
              <a:t>nhận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Loại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kén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dùng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khỏi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tuổi</a:t>
            </a:r>
            <a:r>
              <a:rPr lang="en-US" sz="1400" dirty="0">
                <a:latin typeface="Times New Roman" pitchFamily="18" charset="0"/>
                <a:cs typeface="Times New Roman" pitchFamily="18" charset="0"/>
              </a:rPr>
              <a:t> teen </a:t>
            </a:r>
            <a:r>
              <a:rPr lang="en-US" sz="1400" dirty="0" err="1">
                <a:latin typeface="Times New Roman" pitchFamily="18" charset="0"/>
                <a:cs typeface="Times New Roman" pitchFamily="18" charset="0"/>
              </a:rPr>
              <a:t>nó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xem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ngoại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Thậm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cùng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chat </a:t>
            </a:r>
            <a:r>
              <a:rPr lang="en-US" sz="1400" dirty="0" err="1">
                <a:latin typeface="Times New Roman" pitchFamily="18" charset="0"/>
                <a:cs typeface="Times New Roman" pitchFamily="18" charset="0"/>
              </a:rPr>
              <a:t>đều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loại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này</a:t>
            </a:r>
            <a:r>
              <a:rPr lang="en-US" sz="1400" dirty="0">
                <a:latin typeface="Times New Roman" pitchFamily="18" charset="0"/>
                <a:cs typeface="Times New Roman" pitchFamily="18" charset="0"/>
              </a:rPr>
              <a:t>”.</a:t>
            </a:r>
          </a:p>
          <a:p>
            <a:pPr algn="just" defTabSz="457200"/>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nguyên</a:t>
            </a:r>
            <a:r>
              <a:rPr lang="en-US" sz="1400" dirty="0">
                <a:latin typeface="Times New Roman" pitchFamily="18" charset="0"/>
                <a:cs typeface="Times New Roman" pitchFamily="18" charset="0"/>
              </a:rPr>
              <a:t> do </a:t>
            </a:r>
            <a:r>
              <a:rPr lang="en-US" sz="1400" dirty="0" err="1">
                <a:latin typeface="Times New Roman" pitchFamily="18" charset="0"/>
                <a:cs typeface="Times New Roman" pitchFamily="18" charset="0"/>
              </a:rPr>
              <a:t>hiện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đây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HS </a:t>
            </a:r>
            <a:r>
              <a:rPr lang="en-US" sz="1400" dirty="0" err="1">
                <a:latin typeface="Times New Roman" pitchFamily="18" charset="0"/>
                <a:cs typeface="Times New Roman" pitchFamily="18" charset="0"/>
              </a:rPr>
              <a:t>sử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dụng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ký</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ký</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đáp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cầu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diễn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khoảng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ngắn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đây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đích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đánh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Bởi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nếu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đúng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sẽ</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điệu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thiếu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Tiến</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sĩ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Huỳnh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Hạnh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trưởng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khoa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Trường</a:t>
            </a:r>
            <a:r>
              <a:rPr lang="en-US" sz="1400" dirty="0">
                <a:latin typeface="Times New Roman" pitchFamily="18" charset="0"/>
                <a:cs typeface="Times New Roman" pitchFamily="18" charset="0"/>
              </a:rPr>
              <a:t> ĐH </a:t>
            </a:r>
            <a:r>
              <a:rPr lang="en-US" sz="1400" dirty="0" err="1">
                <a:latin typeface="Times New Roman" pitchFamily="18" charset="0"/>
                <a:cs typeface="Times New Roman" pitchFamily="18" charset="0"/>
              </a:rPr>
              <a:t>Khoa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văn</a:t>
            </a:r>
            <a:r>
              <a:rPr lang="en-US" sz="1400" dirty="0">
                <a:latin typeface="Times New Roman" pitchFamily="18" charset="0"/>
                <a:cs typeface="Times New Roman" pitchFamily="18" charset="0"/>
              </a:rPr>
              <a:t> TP.HCM, </a:t>
            </a:r>
            <a:r>
              <a:rPr lang="en-US" sz="1400" dirty="0" err="1">
                <a:latin typeface="Times New Roman" pitchFamily="18" charset="0"/>
                <a:cs typeface="Times New Roman" pitchFamily="18" charset="0"/>
              </a:rPr>
              <a:t>nhìn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dụng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yếu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dùng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tiếp</a:t>
            </a:r>
            <a:r>
              <a:rPr lang="en-US" sz="1400" dirty="0">
                <a:latin typeface="Times New Roman" pitchFamily="18" charset="0"/>
                <a:cs typeface="Times New Roman" pitchFamily="18" charset="0"/>
              </a:rPr>
              <a:t> qua tin </a:t>
            </a:r>
            <a:r>
              <a:rPr lang="en-US" sz="1400" dirty="0" err="1">
                <a:latin typeface="Times New Roman" pitchFamily="18" charset="0"/>
                <a:cs typeface="Times New Roman" pitchFamily="18" charset="0"/>
              </a:rPr>
              <a:t>nhắn</a:t>
            </a:r>
            <a:r>
              <a:rPr lang="en-US" sz="1400" dirty="0">
                <a:latin typeface="Times New Roman" pitchFamily="18" charset="0"/>
                <a:cs typeface="Times New Roman" pitchFamily="18" charset="0"/>
              </a:rPr>
              <a:t>, qua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Hạnh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lạm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dụng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lớp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thiếu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hướng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dụng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sẽ</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dẫn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lệch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lệch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dụng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a:t>
            </a:r>
            <a:r>
              <a:rPr lang="en-US" sz="1400" dirty="0">
                <a:latin typeface="Times New Roman" pitchFamily="18" charset="0"/>
                <a:cs typeface="Times New Roman" pitchFamily="18" charset="0"/>
              </a:rPr>
              <a:t>”.</a:t>
            </a:r>
          </a:p>
          <a:p>
            <a:pPr algn="just" defTabSz="457200"/>
            <a:endParaRPr lang="en-US" sz="900" b="1" dirty="0" smtClean="0">
              <a:latin typeface="Times New Roman" pitchFamily="18" charset="0"/>
              <a:cs typeface="Times New Roman" pitchFamily="18" charset="0"/>
            </a:endParaRPr>
          </a:p>
          <a:p>
            <a:pPr algn="just" defTabSz="457200"/>
            <a:r>
              <a:rPr lang="en-US" sz="1400" b="1" dirty="0" err="1" smtClean="0">
                <a:latin typeface="Times New Roman" pitchFamily="18" charset="0"/>
                <a:cs typeface="Times New Roman" pitchFamily="18" charset="0"/>
              </a:rPr>
              <a:t>Thử</a:t>
            </a:r>
            <a:r>
              <a:rPr lang="en-US" sz="1400" b="1" dirty="0" smtClean="0">
                <a:latin typeface="Times New Roman" pitchFamily="18" charset="0"/>
                <a:cs typeface="Times New Roman" pitchFamily="18" charset="0"/>
              </a:rPr>
              <a:t> </a:t>
            </a:r>
            <a:r>
              <a:rPr lang="en-US" sz="1400" b="1" dirty="0" err="1">
                <a:latin typeface="Times New Roman" pitchFamily="18" charset="0"/>
                <a:cs typeface="Times New Roman" pitchFamily="18" charset="0"/>
              </a:rPr>
              <a:t>thách</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với</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giáo</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viên</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và</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phụ</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huynh</a:t>
            </a:r>
            <a:endParaRPr lang="en-US" sz="1400" dirty="0">
              <a:latin typeface="Times New Roman" pitchFamily="18" charset="0"/>
              <a:cs typeface="Times New Roman" pitchFamily="18" charset="0"/>
            </a:endParaRP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Không</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chỉ</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viết</a:t>
            </a:r>
            <a:r>
              <a:rPr lang="en-US" sz="1400" dirty="0">
                <a:latin typeface="Times New Roman" pitchFamily="18" charset="0"/>
                <a:cs typeface="Times New Roman" pitchFamily="18" charset="0"/>
              </a:rPr>
              <a:t> Facebook, </a:t>
            </a:r>
            <a:r>
              <a:rPr lang="en-US" sz="1400" dirty="0" err="1">
                <a:latin typeface="Times New Roman" pitchFamily="18" charset="0"/>
                <a:cs typeface="Times New Roman" pitchFamily="18" charset="0"/>
              </a:rPr>
              <a:t>trò</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chuyện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hoặc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nhắn</a:t>
            </a:r>
            <a:r>
              <a:rPr lang="en-US" sz="1400" dirty="0">
                <a:latin typeface="Times New Roman" pitchFamily="18" charset="0"/>
                <a:cs typeface="Times New Roman" pitchFamily="18" charset="0"/>
              </a:rPr>
              <a:t> tin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còn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diễn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ghi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chép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bài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bài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Trúc</a:t>
            </a:r>
            <a:r>
              <a:rPr lang="en-US" sz="1400" dirty="0">
                <a:latin typeface="Times New Roman" pitchFamily="18" charset="0"/>
                <a:cs typeface="Times New Roman" pitchFamily="18" charset="0"/>
              </a:rPr>
              <a:t> Ly, </a:t>
            </a:r>
            <a:r>
              <a:rPr lang="en-US" sz="1400" dirty="0" err="1">
                <a:latin typeface="Times New Roman" pitchFamily="18" charset="0"/>
                <a:cs typeface="Times New Roman" pitchFamily="18" charset="0"/>
              </a:rPr>
              <a:t>giáo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dạy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lớp</a:t>
            </a:r>
            <a:r>
              <a:rPr lang="en-US" sz="1400" dirty="0">
                <a:latin typeface="Times New Roman" pitchFamily="18" charset="0"/>
                <a:cs typeface="Times New Roman" pitchFamily="18" charset="0"/>
              </a:rPr>
              <a:t> 9, </a:t>
            </a:r>
            <a:r>
              <a:rPr lang="en-US" sz="1400" dirty="0" err="1">
                <a:latin typeface="Times New Roman" pitchFamily="18" charset="0"/>
                <a:cs typeface="Times New Roman" pitchFamily="18" charset="0"/>
              </a:rPr>
              <a:t>Trường</a:t>
            </a:r>
            <a:r>
              <a:rPr lang="en-US" sz="1400" dirty="0">
                <a:latin typeface="Times New Roman" pitchFamily="18" charset="0"/>
                <a:cs typeface="Times New Roman" pitchFamily="18" charset="0"/>
              </a:rPr>
              <a:t> THPT </a:t>
            </a:r>
            <a:r>
              <a:rPr lang="en-US" sz="1400" dirty="0" err="1">
                <a:latin typeface="Times New Roman" pitchFamily="18" charset="0"/>
                <a:cs typeface="Times New Roman" pitchFamily="18" charset="0"/>
              </a:rPr>
              <a:t>Hiệp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H.Nhơn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Nai</a:t>
            </a:r>
            <a:r>
              <a:rPr lang="en-US" sz="1400" dirty="0">
                <a:latin typeface="Times New Roman" pitchFamily="18" charset="0"/>
                <a:cs typeface="Times New Roman" pitchFamily="18" charset="0"/>
              </a:rPr>
              <a:t>) chia </a:t>
            </a:r>
            <a:r>
              <a:rPr lang="en-US" sz="1400" dirty="0" err="1">
                <a:latin typeface="Times New Roman" pitchFamily="18" charset="0"/>
                <a:cs typeface="Times New Roman" pitchFamily="18" charset="0"/>
              </a:rPr>
              <a:t>sẻ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Lớp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30 </a:t>
            </a:r>
            <a:r>
              <a:rPr lang="en-US" sz="1400" dirty="0" err="1">
                <a:latin typeface="Times New Roman" pitchFamily="18" charset="0"/>
                <a:cs typeface="Times New Roman" pitchFamily="18" charset="0"/>
              </a:rPr>
              <a:t>em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thì</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hơn</a:t>
            </a:r>
            <a:r>
              <a:rPr lang="en-US" sz="1400" dirty="0">
                <a:latin typeface="Times New Roman" pitchFamily="18" charset="0"/>
                <a:cs typeface="Times New Roman" pitchFamily="18" charset="0"/>
              </a:rPr>
              <a:t> 20 </a:t>
            </a:r>
            <a:r>
              <a:rPr lang="en-US" sz="1400" dirty="0" err="1">
                <a:latin typeface="Times New Roman" pitchFamily="18" charset="0"/>
                <a:cs typeface="Times New Roman" pitchFamily="18" charset="0"/>
              </a:rPr>
              <a:t>em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dụng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“teen”,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bài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bài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HS, </a:t>
            </a:r>
            <a:r>
              <a:rPr lang="en-US" sz="1400" dirty="0" err="1">
                <a:latin typeface="Times New Roman" pitchFamily="18" charset="0"/>
                <a:cs typeface="Times New Roman" pitchFamily="18" charset="0"/>
              </a:rPr>
              <a:t>giáo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gì</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vừa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vừa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nghĩa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em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quen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mà</a:t>
            </a:r>
            <a:endParaRPr lang="en-US" sz="1400" dirty="0" smtClean="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dirty="0" smtClean="0"/>
                <a:t>18</a:t>
              </a:r>
            </a:p>
            <a:p>
              <a:pPr algn="ctr"/>
              <a:r>
                <a:rPr lang="en-US" sz="800" b="1" dirty="0" smtClean="0"/>
                <a:t>THÁNG 10  </a:t>
              </a:r>
            </a:p>
            <a:p>
              <a:pPr algn="ctr"/>
              <a:r>
                <a:rPr lang="en-US" sz="800" b="1" dirty="0" smtClean="0"/>
                <a:t>2015</a:t>
              </a:r>
              <a:endParaRPr lang="en-US" sz="800" b="1" dirty="0"/>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chemeClr val="bg1"/>
                  </a:solidFill>
                  <a:effectLst>
                    <a:glow rad="101600">
                      <a:srgbClr val="FF0000">
                        <a:alpha val="60000"/>
                      </a:srgbClr>
                    </a:glow>
                  </a:effectLst>
                  <a:latin typeface="Calibri" panose="020F0502020204030204" pitchFamily="34" charset="0"/>
                </a:rPr>
                <a:t>GÓC NHÌN TRẺ</a:t>
              </a:r>
              <a:endParaRPr lang="en-US" sz="1500" b="1" dirty="0">
                <a:solidFill>
                  <a:schemeClr val="bg1"/>
                </a:solidFill>
                <a:effectLst>
                  <a:glow rad="101600">
                    <a:srgbClr val="FF0000">
                      <a:alpha val="60000"/>
                    </a:srgbClr>
                  </a:glow>
                </a:effectLst>
                <a:latin typeface="Calibri" panose="020F0502020204030204" pitchFamily="34" charset="0"/>
              </a:endParaRPr>
            </a:p>
          </p:txBody>
        </p:sp>
      </p:grpSp>
    </p:spTree>
    <p:extLst>
      <p:ext uri="{BB962C8B-B14F-4D97-AF65-F5344CB8AC3E}">
        <p14:creationId xmlns:p14="http://schemas.microsoft.com/office/powerpoint/2010/main" val="6852488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33400" y="990600"/>
            <a:ext cx="5829300" cy="13295948"/>
          </a:xfrm>
          <a:prstGeom prst="rect">
            <a:avLst/>
          </a:prstGeom>
          <a:noFill/>
          <a:ln>
            <a:noFill/>
          </a:ln>
        </p:spPr>
        <p:txBody>
          <a:bodyPr wrap="square" lIns="0" tIns="0" rIns="0" bIns="914400" rtlCol="0" anchor="t" anchorCtr="0">
            <a:spAutoFit/>
          </a:bodyPr>
          <a:lstStyle/>
          <a:p>
            <a:pPr algn="ctr" defTabSz="457200"/>
            <a:r>
              <a:rPr lang="en-US" b="1" dirty="0" err="1" smtClean="0">
                <a:latin typeface="Times New Roman" pitchFamily="18" charset="0"/>
                <a:cs typeface="Times New Roman" pitchFamily="18" charset="0"/>
              </a:rPr>
              <a:t>Người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Việt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không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hiểu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tiếng</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Việt</a:t>
            </a:r>
            <a:endParaRPr lang="en-US" b="1"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r>
              <a:rPr lang="en-US" sz="1400" dirty="0" err="1" smtClean="0">
                <a:latin typeface="Times New Roman" pitchFamily="18" charset="0"/>
                <a:cs typeface="Times New Roman" pitchFamily="18" charset="0"/>
              </a:rPr>
              <a:t>không</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hề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rằng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câu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cú</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thì</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chuẩn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méo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Theo </a:t>
            </a:r>
            <a:r>
              <a:rPr lang="en-US" sz="1400" dirty="0" err="1">
                <a:latin typeface="Times New Roman" pitchFamily="18" charset="0"/>
                <a:cs typeface="Times New Roman" pitchFamily="18" charset="0"/>
              </a:rPr>
              <a:t>bà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Dương</a:t>
            </a:r>
            <a:r>
              <a:rPr lang="en-US" sz="1400" dirty="0">
                <a:latin typeface="Times New Roman" pitchFamily="18" charset="0"/>
                <a:cs typeface="Times New Roman" pitchFamily="18" charset="0"/>
              </a:rPr>
              <a:t> Thu </a:t>
            </a:r>
            <a:r>
              <a:rPr lang="en-US" sz="1400" dirty="0" err="1">
                <a:latin typeface="Times New Roman" pitchFamily="18" charset="0"/>
                <a:cs typeface="Times New Roman" pitchFamily="18" charset="0"/>
              </a:rPr>
              <a:t>Trang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đây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bậc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Xét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thỏa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HS ở </a:t>
            </a:r>
            <a:r>
              <a:rPr lang="en-US" sz="1400" dirty="0" err="1">
                <a:latin typeface="Times New Roman" pitchFamily="18" charset="0"/>
                <a:cs typeface="Times New Roman" pitchFamily="18" charset="0"/>
              </a:rPr>
              <a:t>thái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thiếu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nghiêm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túc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dụng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mặt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giữa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thầy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trò</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càng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nhau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Sẽ</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HS </a:t>
            </a:r>
            <a:r>
              <a:rPr lang="en-US" sz="1400" dirty="0" err="1">
                <a:latin typeface="Times New Roman" pitchFamily="18" charset="0"/>
                <a:cs typeface="Times New Roman" pitchFamily="18" charset="0"/>
              </a:rPr>
              <a:t>khó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chịu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lưu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ủng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a:t>
            </a:r>
            <a:r>
              <a:rPr lang="en-US" sz="1400" dirty="0">
                <a:latin typeface="Times New Roman" pitchFamily="18" charset="0"/>
                <a:cs typeface="Times New Roman" pitchFamily="18" charset="0"/>
              </a:rPr>
              <a:t>. HS </a:t>
            </a:r>
            <a:r>
              <a:rPr lang="en-US" sz="1400" dirty="0" err="1">
                <a:latin typeface="Times New Roman" pitchFamily="18" charset="0"/>
                <a:cs typeface="Times New Roman" pitchFamily="18" charset="0"/>
              </a:rPr>
              <a:t>cá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biệt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còn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hậu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theo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kịp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theo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đổi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lưu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lớn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dụng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ở </a:t>
            </a:r>
            <a:r>
              <a:rPr lang="en-US" sz="1400" dirty="0" err="1">
                <a:latin typeface="Times New Roman" pitchFamily="18" charset="0"/>
                <a:cs typeface="Times New Roman" pitchFamily="18" charset="0"/>
              </a:rPr>
              <a:t>giới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sớm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nhẫn</a:t>
            </a:r>
            <a:r>
              <a:rPr lang="en-US" sz="1400" dirty="0" smtClean="0">
                <a:latin typeface="Times New Roman" pitchFamily="18" charset="0"/>
                <a:cs typeface="Times New Roman" pitchFamily="18" charset="0"/>
              </a:rPr>
              <a:t>.</a:t>
            </a: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Dưới</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cái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nhìn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GS-TS </a:t>
            </a:r>
            <a:r>
              <a:rPr lang="en-US" sz="1400" dirty="0" err="1">
                <a:latin typeface="Times New Roman" pitchFamily="18" charset="0"/>
                <a:cs typeface="Times New Roman" pitchFamily="18" charset="0"/>
              </a:rPr>
              <a:t>Bùi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Khánh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trưởng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Trường</a:t>
            </a:r>
            <a:r>
              <a:rPr lang="en-US" sz="1400" dirty="0">
                <a:latin typeface="Times New Roman" pitchFamily="18" charset="0"/>
                <a:cs typeface="Times New Roman" pitchFamily="18" charset="0"/>
              </a:rPr>
              <a:t> ĐH </a:t>
            </a:r>
            <a:r>
              <a:rPr lang="en-US" sz="1400" dirty="0" err="1">
                <a:latin typeface="Times New Roman" pitchFamily="18" charset="0"/>
                <a:cs typeface="Times New Roman" pitchFamily="18" charset="0"/>
              </a:rPr>
              <a:t>Ngoại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 Tin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TP.HCM, </a:t>
            </a:r>
            <a:r>
              <a:rPr lang="en-US" sz="1400" dirty="0" err="1">
                <a:latin typeface="Times New Roman" pitchFamily="18" charset="0"/>
                <a:cs typeface="Times New Roman" pitchFamily="18" charset="0"/>
              </a:rPr>
              <a:t>quan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xấu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nếu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chỉ</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dụng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thuận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Nếu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dụng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chẳng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bài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vở</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lớp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thì</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GS </a:t>
            </a:r>
            <a:r>
              <a:rPr lang="en-US" sz="1400" dirty="0" err="1">
                <a:latin typeface="Times New Roman" pitchFamily="18" charset="0"/>
                <a:cs typeface="Times New Roman" pitchFamily="18" charset="0"/>
              </a:rPr>
              <a:t>Bùi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Khánh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rằng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dục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chỉ</a:t>
            </a:r>
            <a:r>
              <a:rPr lang="en-US" sz="1400" dirty="0">
                <a:latin typeface="Times New Roman" pitchFamily="18" charset="0"/>
                <a:cs typeface="Times New Roman" pitchFamily="18" charset="0"/>
              </a:rPr>
              <a:t> ở </a:t>
            </a:r>
            <a:r>
              <a:rPr lang="en-US" sz="1400" dirty="0" err="1">
                <a:latin typeface="Times New Roman" pitchFamily="18" charset="0"/>
                <a:cs typeface="Times New Roman" pitchFamily="18" charset="0"/>
              </a:rPr>
              <a:t>phạm</a:t>
            </a:r>
            <a:r>
              <a:rPr lang="en-US" sz="1400" dirty="0">
                <a:latin typeface="Times New Roman" pitchFamily="18" charset="0"/>
                <a:cs typeface="Times New Roman" pitchFamily="18" charset="0"/>
              </a:rPr>
              <a:t> vi </a:t>
            </a:r>
            <a:r>
              <a:rPr lang="en-US" sz="1400" dirty="0" err="1">
                <a:latin typeface="Times New Roman" pitchFamily="18" charset="0"/>
                <a:cs typeface="Times New Roman" pitchFamily="18" charset="0"/>
              </a:rPr>
              <a:t>nhà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trò</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trọng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Đặc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biệt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nay </a:t>
            </a:r>
            <a:r>
              <a:rPr lang="en-US" sz="1400" dirty="0" err="1">
                <a:latin typeface="Times New Roman" pitchFamily="18" charset="0"/>
                <a:cs typeface="Times New Roman" pitchFamily="18" charset="0"/>
              </a:rPr>
              <a:t>khi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hầu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trò</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chuyện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con </a:t>
            </a:r>
            <a:r>
              <a:rPr lang="en-US" sz="1400" dirty="0" err="1">
                <a:latin typeface="Times New Roman" pitchFamily="18" charset="0"/>
                <a:cs typeface="Times New Roman" pitchFamily="18" charset="0"/>
              </a:rPr>
              <a:t>cái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mỗi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Còn</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tiến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Huỳnh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Hạnh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rằng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gìn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xây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dục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theo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hướng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nâng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yêu</a:t>
            </a:r>
            <a:r>
              <a:rPr lang="en-US" sz="1400" dirty="0">
                <a:latin typeface="Times New Roman" pitchFamily="18" charset="0"/>
                <a:cs typeface="Times New Roman" pitchFamily="18" charset="0"/>
              </a:rPr>
              <a:t>, ý </a:t>
            </a:r>
            <a:r>
              <a:rPr lang="en-US" sz="1400" dirty="0" err="1">
                <a:latin typeface="Times New Roman" pitchFamily="18" charset="0"/>
                <a:cs typeface="Times New Roman" pitchFamily="18" charset="0"/>
              </a:rPr>
              <a:t>thức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dụng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đúng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năng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đúng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mục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đích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đúng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góp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gìn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smtClean="0">
                <a:latin typeface="Times New Roman" pitchFamily="18" charset="0"/>
                <a:cs typeface="Times New Roman" pitchFamily="18" charset="0"/>
              </a:rPr>
              <a:t>.</a:t>
            </a:r>
          </a:p>
          <a:p>
            <a:pPr algn="r" defTabSz="457200"/>
            <a:endParaRPr lang="en-US" sz="200" b="1" i="1" dirty="0" smtClean="0">
              <a:latin typeface="Times New Roman" pitchFamily="18" charset="0"/>
              <a:cs typeface="Times New Roman" pitchFamily="18" charset="0"/>
            </a:endParaRPr>
          </a:p>
          <a:p>
            <a:pPr algn="r" defTabSz="457200"/>
            <a:r>
              <a:rPr lang="en-US" sz="1400" b="1" i="1" dirty="0" smtClean="0">
                <a:latin typeface="Times New Roman" pitchFamily="18" charset="0"/>
                <a:cs typeface="Times New Roman" pitchFamily="18" charset="0"/>
              </a:rPr>
              <a:t>(Theo </a:t>
            </a:r>
            <a:r>
              <a:rPr lang="en-US" sz="1400" b="1" i="1" dirty="0" err="1" smtClean="0">
                <a:latin typeface="Times New Roman" pitchFamily="18" charset="0"/>
                <a:cs typeface="Times New Roman" pitchFamily="18" charset="0"/>
              </a:rPr>
              <a:t>Thanh</a:t>
            </a:r>
            <a:r>
              <a:rPr lang="en-US" sz="1400" b="1" i="1" dirty="0" smtClean="0">
                <a:latin typeface="Times New Roman" pitchFamily="18" charset="0"/>
                <a:cs typeface="Times New Roman" pitchFamily="18" charset="0"/>
              </a:rPr>
              <a:t> </a:t>
            </a:r>
            <a:r>
              <a:rPr lang="en-US" sz="1400" b="1" i="1" dirty="0" err="1" smtClean="0">
                <a:latin typeface="Times New Roman" pitchFamily="18" charset="0"/>
                <a:cs typeface="Times New Roman" pitchFamily="18" charset="0"/>
              </a:rPr>
              <a:t>niên</a:t>
            </a:r>
            <a:r>
              <a:rPr lang="en-US" sz="1400" b="1" i="1" dirty="0" smtClean="0">
                <a:latin typeface="Times New Roman" pitchFamily="18" charset="0"/>
                <a:cs typeface="Times New Roman" pitchFamily="18" charset="0"/>
              </a:rPr>
              <a:t>)</a:t>
            </a:r>
            <a:endParaRPr lang="en-US" sz="1400" b="1" i="1"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endParaRPr lang="en-US" sz="1400" dirty="0" smtClean="0">
              <a:latin typeface="Times New Roman" pitchFamily="18" charset="0"/>
              <a:cs typeface="Times New Roman" pitchFamily="18" charset="0"/>
            </a:endParaRPr>
          </a:p>
          <a:p>
            <a:endParaRPr lang="en-US" sz="1400" dirty="0" smtClean="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dirty="0" smtClean="0"/>
                <a:t>19</a:t>
              </a:r>
            </a:p>
            <a:p>
              <a:pPr algn="ctr"/>
              <a:r>
                <a:rPr lang="en-US" sz="800" b="1" dirty="0" smtClean="0"/>
                <a:t>THÁNG 9  </a:t>
              </a:r>
            </a:p>
            <a:p>
              <a:pPr algn="ctr"/>
              <a:r>
                <a:rPr lang="en-US" sz="800" b="1" dirty="0" smtClean="0"/>
                <a:t>2015</a:t>
              </a:r>
              <a:endParaRPr lang="en-US" sz="800" b="1" dirty="0"/>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chemeClr val="bg1"/>
                  </a:solidFill>
                  <a:effectLst>
                    <a:glow rad="101600">
                      <a:srgbClr val="FF0000">
                        <a:alpha val="60000"/>
                      </a:srgbClr>
                    </a:glow>
                  </a:effectLst>
                  <a:latin typeface="Calibri" panose="020F0502020204030204" pitchFamily="34" charset="0"/>
                </a:rPr>
                <a:t>GÓC NHÌN TRẺ</a:t>
              </a:r>
              <a:endParaRPr lang="en-US" sz="1500" b="1" dirty="0">
                <a:solidFill>
                  <a:schemeClr val="bg1"/>
                </a:solidFill>
                <a:effectLst>
                  <a:glow rad="101600">
                    <a:srgbClr val="FF0000">
                      <a:alpha val="60000"/>
                    </a:srgbClr>
                  </a:glow>
                </a:effectLst>
                <a:latin typeface="Calibri" panose="020F0502020204030204" pitchFamily="34" charset="0"/>
              </a:endParaRPr>
            </a:p>
          </p:txBody>
        </p:sp>
      </p:grpSp>
      <p:pic>
        <p:nvPicPr>
          <p:cNvPr id="4098" name="Picture 2" descr="D:\Đang xử lý\TL SHCD T10\images.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33600" y="3810000"/>
            <a:ext cx="2810494"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44595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95300" y="228600"/>
            <a:ext cx="5829300" cy="10902985"/>
          </a:xfrm>
          <a:prstGeom prst="rect">
            <a:avLst/>
          </a:prstGeom>
          <a:noFill/>
          <a:ln>
            <a:noFill/>
          </a:ln>
        </p:spPr>
        <p:txBody>
          <a:bodyPr wrap="square" lIns="0" tIns="0" rIns="0" bIns="914400" rtlCol="0" anchor="t" anchorCtr="0">
            <a:spAutoFit/>
          </a:bodyPr>
          <a:lstStyle/>
          <a:p>
            <a:pPr algn="ctr"/>
            <a:r>
              <a:rPr lang="en-US" sz="1300" b="1" dirty="0">
                <a:latin typeface="Times New Roman" pitchFamily="18" charset="0"/>
                <a:cs typeface="Times New Roman" pitchFamily="18" charset="0"/>
              </a:rPr>
              <a:t>Di </a:t>
            </a:r>
            <a:r>
              <a:rPr lang="en-US" sz="1300" b="1" dirty="0" err="1">
                <a:latin typeface="Times New Roman" pitchFamily="18" charset="0"/>
                <a:cs typeface="Times New Roman" pitchFamily="18" charset="0"/>
              </a:rPr>
              <a:t>chúc</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của</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Chủ</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tịch</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Hồ</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Chí</a:t>
            </a:r>
            <a:r>
              <a:rPr lang="en-US" sz="1300" b="1" dirty="0">
                <a:latin typeface="Times New Roman" pitchFamily="18" charset="0"/>
                <a:cs typeface="Times New Roman" pitchFamily="18" charset="0"/>
              </a:rPr>
              <a:t> Minh </a:t>
            </a:r>
            <a:r>
              <a:rPr lang="en-US" sz="1300" b="1" dirty="0" err="1">
                <a:latin typeface="Times New Roman" pitchFamily="18" charset="0"/>
                <a:cs typeface="Times New Roman" pitchFamily="18" charset="0"/>
              </a:rPr>
              <a:t>về</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vấn</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đề</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đoàn</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kết</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thống</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nhất</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trong</a:t>
            </a:r>
            <a:r>
              <a:rPr lang="en-US" sz="1300" b="1" dirty="0">
                <a:latin typeface="Times New Roman" pitchFamily="18" charset="0"/>
                <a:cs typeface="Times New Roman" pitchFamily="18" charset="0"/>
              </a:rPr>
              <a:t> </a:t>
            </a:r>
            <a:r>
              <a:rPr lang="en-US" sz="1300" b="1" dirty="0" err="1" smtClean="0">
                <a:latin typeface="Times New Roman" pitchFamily="18" charset="0"/>
                <a:cs typeface="Times New Roman" pitchFamily="18" charset="0"/>
              </a:rPr>
              <a:t>Đảng</a:t>
            </a:r>
            <a:endParaRPr lang="en-US" sz="1300" b="1" dirty="0" smtClean="0">
              <a:latin typeface="Times New Roman" pitchFamily="18" charset="0"/>
              <a:cs typeface="Times New Roman" pitchFamily="18" charset="0"/>
            </a:endParaRPr>
          </a:p>
          <a:p>
            <a:pPr algn="just"/>
            <a:endParaRPr lang="en-US" sz="900" b="1" i="1" dirty="0">
              <a:latin typeface="Times New Roman" pitchFamily="18" charset="0"/>
              <a:cs typeface="Times New Roman" pitchFamily="18" charset="0"/>
            </a:endParaRPr>
          </a:p>
          <a:p>
            <a:pPr algn="just"/>
            <a:r>
              <a:rPr lang="en-US" sz="1350" dirty="0" err="1">
                <a:latin typeface="Times New Roman" pitchFamily="18" charset="0"/>
                <a:cs typeface="Times New Roman" pitchFamily="18" charset="0"/>
              </a:rPr>
              <a:t>Việt</a:t>
            </a:r>
            <a:r>
              <a:rPr lang="en-US" sz="1350" dirty="0">
                <a:latin typeface="Times New Roman" pitchFamily="18" charset="0"/>
                <a:cs typeface="Times New Roman" pitchFamily="18" charset="0"/>
              </a:rPr>
              <a:t> Nam </a:t>
            </a:r>
            <a:r>
              <a:rPr lang="en-US" sz="1350" dirty="0" err="1">
                <a:latin typeface="Times New Roman" pitchFamily="18" charset="0"/>
                <a:cs typeface="Times New Roman" pitchFamily="18" charset="0"/>
              </a:rPr>
              <a:t>trong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lịch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sử</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dựng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nước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giữ</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nước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được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ta </a:t>
            </a:r>
            <a:r>
              <a:rPr lang="en-US" sz="1350" dirty="0" err="1">
                <a:latin typeface="Times New Roman" pitchFamily="18" charset="0"/>
                <a:cs typeface="Times New Roman" pitchFamily="18" charset="0"/>
              </a:rPr>
              <a:t>kế</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thừa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phát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huy</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trong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giai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đoạn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lịch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sử</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mới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Thấm</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nhuần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những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truyền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thống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quý</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báu</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của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dân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tộc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Việt</a:t>
            </a:r>
            <a:r>
              <a:rPr lang="en-US" sz="1350" dirty="0">
                <a:latin typeface="Times New Roman" pitchFamily="18" charset="0"/>
                <a:cs typeface="Times New Roman" pitchFamily="18" charset="0"/>
              </a:rPr>
              <a:t> Nam, </a:t>
            </a:r>
            <a:r>
              <a:rPr lang="en-US" sz="1350" dirty="0" err="1">
                <a:latin typeface="Times New Roman" pitchFamily="18" charset="0"/>
                <a:cs typeface="Times New Roman" pitchFamily="18" charset="0"/>
              </a:rPr>
              <a:t>Chủ</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tịch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Hồ</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Chí</a:t>
            </a:r>
            <a:r>
              <a:rPr lang="en-US" sz="1350" dirty="0">
                <a:latin typeface="Times New Roman" pitchFamily="18" charset="0"/>
                <a:cs typeface="Times New Roman" pitchFamily="18" charset="0"/>
              </a:rPr>
              <a:t> Minh </a:t>
            </a:r>
            <a:r>
              <a:rPr lang="en-US" sz="1350" dirty="0" err="1">
                <a:latin typeface="Times New Roman" pitchFamily="18" charset="0"/>
                <a:cs typeface="Times New Roman" pitchFamily="18" charset="0"/>
              </a:rPr>
              <a:t>thấy</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rõ</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sức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mạnh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của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tinh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thần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sự</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thống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trong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một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cầm</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quyền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trong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hạt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nhân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lãnh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đạo</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thống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quy</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luật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tồn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tại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trưởng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thành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phát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triển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của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Cộng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sản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cộng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sản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có</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thành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một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khối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thống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mới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đủ</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sức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mạnh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để</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đánh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đổ</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các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thế</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lực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áp</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bức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bóc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lột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vốn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nắm</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trong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tay</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sức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mạnh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vật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chất</a:t>
            </a:r>
            <a:r>
              <a:rPr lang="en-US" sz="1350" dirty="0">
                <a:latin typeface="Times New Roman" pitchFamily="18" charset="0"/>
                <a:cs typeface="Times New Roman" pitchFamily="18" charset="0"/>
              </a:rPr>
              <a:t> to </a:t>
            </a:r>
            <a:r>
              <a:rPr lang="en-US" sz="1350" dirty="0" err="1">
                <a:latin typeface="Times New Roman" pitchFamily="18" charset="0"/>
                <a:cs typeface="Times New Roman" pitchFamily="18" charset="0"/>
              </a:rPr>
              <a:t>lớn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cộng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sản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có</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thành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một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khối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thống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mới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đủ</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sức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lôi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cuốn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tập</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hợp</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đông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đảo</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quần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chúng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cần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lao</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vào</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trận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tuyến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cách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mạng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lật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đổ</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chế</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độ</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cũ</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xây</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dựng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chế</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độ</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xã</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hội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mới</a:t>
            </a:r>
            <a:r>
              <a:rPr lang="en-US" sz="1350" dirty="0">
                <a:latin typeface="Times New Roman" pitchFamily="18" charset="0"/>
                <a:cs typeface="Times New Roman" pitchFamily="18" charset="0"/>
              </a:rPr>
              <a:t>. </a:t>
            </a:r>
            <a:endParaRPr lang="en-US" sz="1350" dirty="0" smtClean="0">
              <a:latin typeface="Times New Roman" pitchFamily="18" charset="0"/>
              <a:cs typeface="Times New Roman" pitchFamily="18" charset="0"/>
            </a:endParaRPr>
          </a:p>
          <a:p>
            <a:pPr algn="just" defTabSz="457200"/>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Trong</a:t>
            </a:r>
            <a:r>
              <a:rPr lang="en-US" sz="1350" dirty="0" smtClean="0">
                <a:latin typeface="Times New Roman" pitchFamily="18" charset="0"/>
                <a:cs typeface="Times New Roman" pitchFamily="18" charset="0"/>
              </a:rPr>
              <a:t> </a:t>
            </a:r>
            <a:r>
              <a:rPr lang="en-US" sz="1350" dirty="0">
                <a:latin typeface="Times New Roman" pitchFamily="18" charset="0"/>
                <a:cs typeface="Times New Roman" pitchFamily="18" charset="0"/>
              </a:rPr>
              <a:t>Di </a:t>
            </a:r>
            <a:r>
              <a:rPr lang="en-US" sz="1350" dirty="0" err="1">
                <a:latin typeface="Times New Roman" pitchFamily="18" charset="0"/>
                <a:cs typeface="Times New Roman" pitchFamily="18" charset="0"/>
              </a:rPr>
              <a:t>chúc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Người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đã</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khẳng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định</a:t>
            </a:r>
            <a:r>
              <a:rPr lang="en-US" sz="1350" dirty="0">
                <a:latin typeface="Times New Roman" pitchFamily="18" charset="0"/>
                <a:cs typeface="Times New Roman" pitchFamily="18" charset="0"/>
              </a:rPr>
              <a:t> </a:t>
            </a:r>
            <a:r>
              <a:rPr lang="en-US" sz="1350" i="1" dirty="0">
                <a:latin typeface="Times New Roman" pitchFamily="18" charset="0"/>
                <a:cs typeface="Times New Roman" pitchFamily="18" charset="0"/>
              </a:rPr>
              <a:t>"</a:t>
            </a:r>
            <a:r>
              <a:rPr lang="en-US" sz="1350" i="1" dirty="0" err="1">
                <a:latin typeface="Times New Roman" pitchFamily="18" charset="0"/>
                <a:cs typeface="Times New Roman" pitchFamily="18" charset="0"/>
              </a:rPr>
              <a:t>Nhờ</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đoàn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kết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chặt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chẽ</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một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lòng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một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dạ</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phục</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vụ</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giai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cấp</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phục</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vụ</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nhân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dân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phục</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vụ</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Tổ</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quốc</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cho</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nên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từ</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ngày</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thành</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lập</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đến</a:t>
            </a:r>
            <a:r>
              <a:rPr lang="en-US" sz="1350" i="1" dirty="0">
                <a:latin typeface="Times New Roman" pitchFamily="18" charset="0"/>
                <a:cs typeface="Times New Roman" pitchFamily="18" charset="0"/>
              </a:rPr>
              <a:t> nay, </a:t>
            </a:r>
            <a:r>
              <a:rPr lang="en-US" sz="1350" i="1" dirty="0" err="1">
                <a:latin typeface="Times New Roman" pitchFamily="18" charset="0"/>
                <a:cs typeface="Times New Roman" pitchFamily="18" charset="0"/>
              </a:rPr>
              <a:t>Đảng</a:t>
            </a:r>
            <a:r>
              <a:rPr lang="en-US" sz="1350" i="1" dirty="0">
                <a:latin typeface="Times New Roman" pitchFamily="18" charset="0"/>
                <a:cs typeface="Times New Roman" pitchFamily="18" charset="0"/>
              </a:rPr>
              <a:t> ta </a:t>
            </a:r>
            <a:r>
              <a:rPr lang="en-US" sz="1350" i="1" dirty="0" err="1">
                <a:latin typeface="Times New Roman" pitchFamily="18" charset="0"/>
                <a:cs typeface="Times New Roman" pitchFamily="18" charset="0"/>
              </a:rPr>
              <a:t>đã</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đoàn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kết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tổ</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chức</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và</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lãnh</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đạo</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nhân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dân</a:t>
            </a:r>
            <a:r>
              <a:rPr lang="en-US" sz="1350" i="1" dirty="0">
                <a:latin typeface="Times New Roman" pitchFamily="18" charset="0"/>
                <a:cs typeface="Times New Roman" pitchFamily="18" charset="0"/>
              </a:rPr>
              <a:t> ta </a:t>
            </a:r>
            <a:r>
              <a:rPr lang="en-US" sz="1350" i="1" dirty="0" err="1">
                <a:latin typeface="Times New Roman" pitchFamily="18" charset="0"/>
                <a:cs typeface="Times New Roman" pitchFamily="18" charset="0"/>
              </a:rPr>
              <a:t>hăng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hái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đấu</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tranh</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tiến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từ</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thắng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lợi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này</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đến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thắng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lợi</a:t>
            </a:r>
            <a:r>
              <a:rPr lang="en-US" sz="1350" i="1" dirty="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khác</a:t>
            </a:r>
            <a:r>
              <a:rPr lang="en-US" sz="1350" i="1" dirty="0" smtClean="0">
                <a:latin typeface="Times New Roman" pitchFamily="18" charset="0"/>
                <a:cs typeface="Times New Roman" pitchFamily="18" charset="0"/>
              </a:rPr>
              <a:t>" </a:t>
            </a:r>
            <a:r>
              <a:rPr lang="en-US" sz="1350" dirty="0">
                <a:latin typeface="Times New Roman" pitchFamily="18" charset="0"/>
                <a:cs typeface="Times New Roman" pitchFamily="18" charset="0"/>
              </a:rPr>
              <a:t>[</a:t>
            </a:r>
            <a:r>
              <a:rPr lang="en-US" sz="1350" dirty="0" err="1">
                <a:latin typeface="Times New Roman" pitchFamily="18" charset="0"/>
                <a:cs typeface="Times New Roman" pitchFamily="18" charset="0"/>
              </a:rPr>
              <a:t>Vũ</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Kỳ</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Bác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Hồ</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viết</a:t>
            </a:r>
            <a:r>
              <a:rPr lang="en-US" sz="1350" dirty="0">
                <a:latin typeface="Times New Roman" pitchFamily="18" charset="0"/>
                <a:cs typeface="Times New Roman" pitchFamily="18" charset="0"/>
              </a:rPr>
              <a:t> Di </a:t>
            </a:r>
            <a:r>
              <a:rPr lang="en-US" sz="1350" dirty="0" err="1">
                <a:latin typeface="Times New Roman" pitchFamily="18" charset="0"/>
                <a:cs typeface="Times New Roman" pitchFamily="18" charset="0"/>
              </a:rPr>
              <a:t>chúc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xuất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bản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Văn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hóa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Thông</a:t>
            </a:r>
            <a:r>
              <a:rPr lang="en-US" sz="1350" dirty="0">
                <a:latin typeface="Times New Roman" pitchFamily="18" charset="0"/>
                <a:cs typeface="Times New Roman" pitchFamily="18" charset="0"/>
              </a:rPr>
              <a:t> tin, tr20, HN, 2008]. </a:t>
            </a:r>
          </a:p>
          <a:p>
            <a:pPr algn="just" defTabSz="457200"/>
            <a:r>
              <a:rPr lang="en-US" sz="1350" dirty="0">
                <a:latin typeface="Times New Roman" pitchFamily="18" charset="0"/>
                <a:cs typeface="Times New Roman" pitchFamily="18" charset="0"/>
              </a:rPr>
              <a:t>	</a:t>
            </a:r>
            <a:r>
              <a:rPr lang="en-US" sz="1350" dirty="0" err="1" smtClean="0">
                <a:latin typeface="Times New Roman" pitchFamily="18" charset="0"/>
                <a:cs typeface="Times New Roman" pitchFamily="18" charset="0"/>
              </a:rPr>
              <a:t>Sau</a:t>
            </a:r>
            <a:r>
              <a:rPr lang="en-US" sz="1350" dirty="0" smtClean="0">
                <a:latin typeface="Times New Roman" pitchFamily="18" charset="0"/>
                <a:cs typeface="Times New Roman" pitchFamily="18" charset="0"/>
              </a:rPr>
              <a:t> </a:t>
            </a:r>
            <a:r>
              <a:rPr lang="en-US" sz="1350" dirty="0" err="1">
                <a:latin typeface="Times New Roman" pitchFamily="18" charset="0"/>
                <a:cs typeface="Times New Roman" pitchFamily="18" charset="0"/>
              </a:rPr>
              <a:t>Cách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mạng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tháng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Tám</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năm</a:t>
            </a:r>
            <a:r>
              <a:rPr lang="en-US" sz="1350" dirty="0">
                <a:latin typeface="Times New Roman" pitchFamily="18" charset="0"/>
                <a:cs typeface="Times New Roman" pitchFamily="18" charset="0"/>
              </a:rPr>
              <a:t> 1945, </a:t>
            </a:r>
            <a:r>
              <a:rPr lang="en-US" sz="1350" dirty="0" err="1">
                <a:latin typeface="Times New Roman" pitchFamily="18" charset="0"/>
                <a:cs typeface="Times New Roman" pitchFamily="18" charset="0"/>
              </a:rPr>
              <a:t>từ</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một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hoạt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động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bí</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mật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hợp</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pháp</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ta </a:t>
            </a:r>
            <a:r>
              <a:rPr lang="en-US" sz="1350" dirty="0" err="1">
                <a:latin typeface="Times New Roman" pitchFamily="18" charset="0"/>
                <a:cs typeface="Times New Roman" pitchFamily="18" charset="0"/>
              </a:rPr>
              <a:t>trở</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thành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cấm</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quyền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Chủ</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tịch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Hồ</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Chí</a:t>
            </a:r>
            <a:r>
              <a:rPr lang="en-US" sz="1350" dirty="0">
                <a:latin typeface="Times New Roman" pitchFamily="18" charset="0"/>
                <a:cs typeface="Times New Roman" pitchFamily="18" charset="0"/>
              </a:rPr>
              <a:t> Minh </a:t>
            </a:r>
            <a:r>
              <a:rPr lang="en-US" sz="1350" dirty="0" err="1">
                <a:latin typeface="Times New Roman" pitchFamily="18" charset="0"/>
                <a:cs typeface="Times New Roman" pitchFamily="18" charset="0"/>
              </a:rPr>
              <a:t>đã</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đặc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biệt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quan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tâm</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đến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xây</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dựng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trong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điều</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kiện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cầm</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quyền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Người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chỉ</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rõ</a:t>
            </a:r>
            <a:r>
              <a:rPr lang="en-US" sz="1350" dirty="0">
                <a:latin typeface="Times New Roman" pitchFamily="18" charset="0"/>
                <a:cs typeface="Times New Roman" pitchFamily="18" charset="0"/>
              </a:rPr>
              <a:t>: </a:t>
            </a:r>
            <a:r>
              <a:rPr lang="en-US" sz="1350" i="1" dirty="0">
                <a:latin typeface="Times New Roman" pitchFamily="18" charset="0"/>
                <a:cs typeface="Times New Roman" pitchFamily="18" charset="0"/>
              </a:rPr>
              <a:t>"</a:t>
            </a:r>
            <a:r>
              <a:rPr lang="en-US" sz="1350" i="1" dirty="0" err="1">
                <a:latin typeface="Times New Roman" pitchFamily="18" charset="0"/>
                <a:cs typeface="Times New Roman" pitchFamily="18" charset="0"/>
              </a:rPr>
              <a:t>Ngày</a:t>
            </a:r>
            <a:r>
              <a:rPr lang="en-US" sz="1350" i="1" dirty="0">
                <a:latin typeface="Times New Roman" pitchFamily="18" charset="0"/>
                <a:cs typeface="Times New Roman" pitchFamily="18" charset="0"/>
              </a:rPr>
              <a:t> nay, </a:t>
            </a:r>
            <a:r>
              <a:rPr lang="en-US" sz="1350" i="1" dirty="0" err="1">
                <a:latin typeface="Times New Roman" pitchFamily="18" charset="0"/>
                <a:cs typeface="Times New Roman" pitchFamily="18" charset="0"/>
              </a:rPr>
              <a:t>sự</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đoàn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kết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trong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Đảng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là</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quan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trọng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hơn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bao</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giờ</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hết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nhất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là</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sự</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đoàn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kết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chặt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chẽ</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giữa</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các</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cán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bộ</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lãnh</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đạo</a:t>
            </a:r>
            <a:r>
              <a:rPr lang="en-US" sz="1350" i="1" dirty="0">
                <a:latin typeface="Times New Roman" pitchFamily="18" charset="0"/>
                <a:cs typeface="Times New Roman" pitchFamily="18" charset="0"/>
              </a:rPr>
              <a: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Vì</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vậy</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khi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đặt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bút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viết</a:t>
            </a:r>
            <a:r>
              <a:rPr lang="en-US" sz="1350" dirty="0">
                <a:latin typeface="Times New Roman" pitchFamily="18" charset="0"/>
                <a:cs typeface="Times New Roman" pitchFamily="18" charset="0"/>
              </a:rPr>
              <a:t> Di </a:t>
            </a:r>
            <a:r>
              <a:rPr lang="en-US" sz="1350" dirty="0" err="1">
                <a:latin typeface="Times New Roman" pitchFamily="18" charset="0"/>
                <a:cs typeface="Times New Roman" pitchFamily="18" charset="0"/>
              </a:rPr>
              <a:t>chúc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điều</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đầu</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tiên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nói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về</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Người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mạnh</a:t>
            </a:r>
            <a:r>
              <a:rPr lang="en-US" sz="1350" dirty="0">
                <a:latin typeface="Times New Roman" pitchFamily="18" charset="0"/>
                <a:cs typeface="Times New Roman" pitchFamily="18" charset="0"/>
              </a:rPr>
              <a:t>: </a:t>
            </a:r>
            <a:r>
              <a:rPr lang="en-US" sz="1350" i="1" dirty="0">
                <a:latin typeface="Times New Roman" pitchFamily="18" charset="0"/>
                <a:cs typeface="Times New Roman" pitchFamily="18" charset="0"/>
              </a:rPr>
              <a:t>"</a:t>
            </a:r>
            <a:r>
              <a:rPr lang="en-US" sz="1350" i="1" dirty="0" err="1">
                <a:latin typeface="Times New Roman" pitchFamily="18" charset="0"/>
                <a:cs typeface="Times New Roman" pitchFamily="18" charset="0"/>
              </a:rPr>
              <a:t>Các</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đồng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chí</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từ</a:t>
            </a:r>
            <a:r>
              <a:rPr lang="en-US" sz="1350" i="1" dirty="0">
                <a:latin typeface="Times New Roman" pitchFamily="18" charset="0"/>
                <a:cs typeface="Times New Roman" pitchFamily="18" charset="0"/>
              </a:rPr>
              <a:t> Trung </a:t>
            </a:r>
            <a:r>
              <a:rPr lang="en-US" sz="1350" i="1" dirty="0" err="1">
                <a:latin typeface="Times New Roman" pitchFamily="18" charset="0"/>
                <a:cs typeface="Times New Roman" pitchFamily="18" charset="0"/>
              </a:rPr>
              <a:t>ương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đến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các</a:t>
            </a:r>
            <a:r>
              <a:rPr lang="en-US" sz="1350" i="1" dirty="0">
                <a:latin typeface="Times New Roman" pitchFamily="18" charset="0"/>
                <a:cs typeface="Times New Roman" pitchFamily="18" charset="0"/>
              </a:rPr>
              <a:t> chi </a:t>
            </a:r>
            <a:r>
              <a:rPr lang="en-US" sz="1350" i="1" dirty="0" err="1">
                <a:latin typeface="Times New Roman" pitchFamily="18" charset="0"/>
                <a:cs typeface="Times New Roman" pitchFamily="18" charset="0"/>
              </a:rPr>
              <a:t>bộ</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cần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phải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giữ</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gìn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sự</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đoàn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kết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nhất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trí</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của</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Đảng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như</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giữ</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gìn</a:t>
            </a:r>
            <a:r>
              <a:rPr lang="en-US" sz="1350" i="1" dirty="0">
                <a:latin typeface="Times New Roman" pitchFamily="18" charset="0"/>
                <a:cs typeface="Times New Roman" pitchFamily="18" charset="0"/>
              </a:rPr>
              <a:t> con </a:t>
            </a:r>
            <a:r>
              <a:rPr lang="en-US" sz="1350" i="1" dirty="0" err="1">
                <a:latin typeface="Times New Roman" pitchFamily="18" charset="0"/>
                <a:cs typeface="Times New Roman" pitchFamily="18" charset="0"/>
              </a:rPr>
              <a:t>ngươi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của</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mắt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mình</a:t>
            </a:r>
            <a:r>
              <a:rPr lang="en-US" sz="1350" i="1" dirty="0">
                <a:latin typeface="Times New Roman" pitchFamily="18" charset="0"/>
                <a:cs typeface="Times New Roman" pitchFamily="18" charset="0"/>
              </a:rPr>
              <a:t>" </a:t>
            </a:r>
            <a:r>
              <a:rPr lang="en-US" sz="1350" dirty="0">
                <a:latin typeface="Times New Roman" pitchFamily="18" charset="0"/>
                <a:cs typeface="Times New Roman" pitchFamily="18" charset="0"/>
              </a:rPr>
              <a:t>[</a:t>
            </a:r>
            <a:r>
              <a:rPr lang="en-US" sz="1350" dirty="0" err="1">
                <a:latin typeface="Times New Roman" pitchFamily="18" charset="0"/>
                <a:cs typeface="Times New Roman" pitchFamily="18" charset="0"/>
              </a:rPr>
              <a:t>Vũ</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Kỳ</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Bác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Hồ</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viết</a:t>
            </a:r>
            <a:r>
              <a:rPr lang="en-US" sz="1350" dirty="0">
                <a:latin typeface="Times New Roman" pitchFamily="18" charset="0"/>
                <a:cs typeface="Times New Roman" pitchFamily="18" charset="0"/>
              </a:rPr>
              <a:t> Di </a:t>
            </a:r>
            <a:r>
              <a:rPr lang="en-US" sz="1350" dirty="0" err="1">
                <a:latin typeface="Times New Roman" pitchFamily="18" charset="0"/>
                <a:cs typeface="Times New Roman" pitchFamily="18" charset="0"/>
              </a:rPr>
              <a:t>chúc</a:t>
            </a:r>
            <a:r>
              <a:rPr lang="en-US" sz="1350" dirty="0">
                <a:latin typeface="Times New Roman" pitchFamily="18" charset="0"/>
                <a:cs typeface="Times New Roman" pitchFamily="18" charset="0"/>
              </a:rPr>
              <a:t> , </a:t>
            </a:r>
            <a:r>
              <a:rPr lang="en-US" sz="1350" dirty="0" err="1">
                <a:latin typeface="Times New Roman" pitchFamily="18" charset="0"/>
                <a:cs typeface="Times New Roman" pitchFamily="18" charset="0"/>
              </a:rPr>
              <a:t>Nhà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xuất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bản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Văn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hóa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Thông</a:t>
            </a:r>
            <a:r>
              <a:rPr lang="en-US" sz="1350" dirty="0">
                <a:latin typeface="Times New Roman" pitchFamily="18" charset="0"/>
                <a:cs typeface="Times New Roman" pitchFamily="18" charset="0"/>
              </a:rPr>
              <a:t> tin, tr20, HN, 2008</a:t>
            </a:r>
            <a:r>
              <a:rPr lang="en-US" sz="1350" dirty="0" smtClean="0">
                <a:latin typeface="Times New Roman" pitchFamily="18" charset="0"/>
                <a:cs typeface="Times New Roman" pitchFamily="18" charset="0"/>
              </a:rPr>
              <a:t>].</a:t>
            </a:r>
          </a:p>
          <a:p>
            <a:pPr algn="just" defTabSz="457200"/>
            <a:r>
              <a:rPr lang="en-US" sz="1350" dirty="0" smtClean="0">
                <a:latin typeface="Times New Roman" pitchFamily="18" charset="0"/>
                <a:cs typeface="Times New Roman" pitchFamily="18" charset="0"/>
              </a:rPr>
              <a:t>	Theo </a:t>
            </a:r>
            <a:r>
              <a:rPr lang="en-US" sz="1350" dirty="0" err="1">
                <a:latin typeface="Times New Roman" pitchFamily="18" charset="0"/>
                <a:cs typeface="Times New Roman" pitchFamily="18" charset="0"/>
              </a:rPr>
              <a:t>Người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sự</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trí</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trong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phải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xây</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dựng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trên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cơ</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sở</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một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mục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tiêu</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một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lý</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tưởng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thống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Người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căn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dặn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các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viên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cộng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sản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Đảng</a:t>
            </a:r>
            <a:r>
              <a:rPr lang="en-US" sz="1350" i="1" dirty="0">
                <a:latin typeface="Times New Roman" pitchFamily="18" charset="0"/>
                <a:cs typeface="Times New Roman" pitchFamily="18" charset="0"/>
              </a:rPr>
              <a:t> ta </a:t>
            </a:r>
            <a:r>
              <a:rPr lang="en-US" sz="1350" i="1" dirty="0" err="1">
                <a:latin typeface="Times New Roman" pitchFamily="18" charset="0"/>
                <a:cs typeface="Times New Roman" pitchFamily="18" charset="0"/>
              </a:rPr>
              <a:t>vĩ</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đại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vì</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ngoài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lợi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ích</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của</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giai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cấp</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của</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nhân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dân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của</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dân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tộc</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Đảng</a:t>
            </a:r>
            <a:r>
              <a:rPr lang="en-US" sz="1350" i="1" dirty="0">
                <a:latin typeface="Times New Roman" pitchFamily="18" charset="0"/>
                <a:cs typeface="Times New Roman" pitchFamily="18" charset="0"/>
              </a:rPr>
              <a:t> ta </a:t>
            </a:r>
            <a:r>
              <a:rPr lang="en-US" sz="1350" i="1" dirty="0" err="1">
                <a:latin typeface="Times New Roman" pitchFamily="18" charset="0"/>
                <a:cs typeface="Times New Roman" pitchFamily="18" charset="0"/>
              </a:rPr>
              <a:t>không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có</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lợi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ích</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gì</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khác</a:t>
            </a:r>
            <a:r>
              <a:rPr lang="en-US" sz="1350" i="1" dirty="0">
                <a:latin typeface="Times New Roman" pitchFamily="18" charset="0"/>
                <a:cs typeface="Times New Roman" pitchFamily="18" charset="0"/>
              </a:rPr>
              <a:t>" </a:t>
            </a:r>
            <a:r>
              <a:rPr lang="en-US" sz="1350" dirty="0">
                <a:latin typeface="Times New Roman" pitchFamily="18" charset="0"/>
                <a:cs typeface="Times New Roman" pitchFamily="18" charset="0"/>
              </a:rPr>
              <a:t>[</a:t>
            </a:r>
            <a:r>
              <a:rPr lang="en-US" sz="1350" dirty="0" err="1">
                <a:latin typeface="Times New Roman" pitchFamily="18" charset="0"/>
                <a:cs typeface="Times New Roman" pitchFamily="18" charset="0"/>
              </a:rPr>
              <a:t>Hồ</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Chí</a:t>
            </a:r>
            <a:r>
              <a:rPr lang="en-US" sz="1350" dirty="0">
                <a:latin typeface="Times New Roman" pitchFamily="18" charset="0"/>
                <a:cs typeface="Times New Roman" pitchFamily="18" charset="0"/>
              </a:rPr>
              <a:t> Minh: </a:t>
            </a:r>
            <a:r>
              <a:rPr lang="en-US" sz="1350" dirty="0" err="1">
                <a:latin typeface="Times New Roman" pitchFamily="18" charset="0"/>
                <a:cs typeface="Times New Roman" pitchFamily="18" charset="0"/>
              </a:rPr>
              <a:t>Toàn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tập</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tập</a:t>
            </a:r>
            <a:r>
              <a:rPr lang="en-US" sz="1350" dirty="0">
                <a:latin typeface="Times New Roman" pitchFamily="18" charset="0"/>
                <a:cs typeface="Times New Roman" pitchFamily="18" charset="0"/>
              </a:rPr>
              <a:t> 8, </a:t>
            </a:r>
            <a:r>
              <a:rPr lang="en-US" sz="1350" dirty="0" err="1">
                <a:latin typeface="Times New Roman" pitchFamily="18" charset="0"/>
                <a:cs typeface="Times New Roman" pitchFamily="18" charset="0"/>
              </a:rPr>
              <a:t>Nhà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xuất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bản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Sự</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thật</a:t>
            </a:r>
            <a:r>
              <a:rPr lang="en-US" sz="1350" dirty="0">
                <a:latin typeface="Times New Roman" pitchFamily="18" charset="0"/>
                <a:cs typeface="Times New Roman" pitchFamily="18" charset="0"/>
              </a:rPr>
              <a:t>, HN, 1984, tr587]; </a:t>
            </a:r>
            <a:r>
              <a:rPr lang="en-US" sz="1350" i="1" dirty="0">
                <a:latin typeface="Times New Roman" pitchFamily="18" charset="0"/>
                <a:cs typeface="Times New Roman" pitchFamily="18" charset="0"/>
              </a:rPr>
              <a:t>"</a:t>
            </a:r>
            <a:r>
              <a:rPr lang="en-US" sz="1350" i="1" dirty="0" err="1">
                <a:latin typeface="Times New Roman" pitchFamily="18" charset="0"/>
                <a:cs typeface="Times New Roman" pitchFamily="18" charset="0"/>
              </a:rPr>
              <a:t>Đối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với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Đảng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đối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với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nhân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dân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chúng</a:t>
            </a:r>
            <a:r>
              <a:rPr lang="en-US" sz="1350" i="1" dirty="0">
                <a:latin typeface="Times New Roman" pitchFamily="18" charset="0"/>
                <a:cs typeface="Times New Roman" pitchFamily="18" charset="0"/>
              </a:rPr>
              <a:t> ta </a:t>
            </a:r>
            <a:r>
              <a:rPr lang="en-US" sz="1350" i="1" dirty="0" err="1">
                <a:latin typeface="Times New Roman" pitchFamily="18" charset="0"/>
                <a:cs typeface="Times New Roman" pitchFamily="18" charset="0"/>
              </a:rPr>
              <a:t>có</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một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nghĩa</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vụ</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vẻ</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vang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là</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suốt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đời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làm</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người</a:t>
            </a:r>
            <a:r>
              <a:rPr lang="en-US" sz="1350" i="1" dirty="0">
                <a:latin typeface="Times New Roman" pitchFamily="18" charset="0"/>
                <a:cs typeface="Times New Roman" pitchFamily="18" charset="0"/>
              </a:rPr>
              <a:t> con </a:t>
            </a:r>
            <a:r>
              <a:rPr lang="en-US" sz="1350" i="1" dirty="0" err="1">
                <a:latin typeface="Times New Roman" pitchFamily="18" charset="0"/>
                <a:cs typeface="Times New Roman" pitchFamily="18" charset="0"/>
              </a:rPr>
              <a:t>trung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thành</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của</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Đảng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người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đầy</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tớ</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tận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tụy</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của</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nhân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dân</a:t>
            </a:r>
            <a:r>
              <a:rPr lang="en-US" sz="1350" i="1" dirty="0">
                <a:latin typeface="Times New Roman" pitchFamily="18" charset="0"/>
                <a:cs typeface="Times New Roman" pitchFamily="18" charset="0"/>
              </a:rPr>
              <a:t>" </a:t>
            </a:r>
            <a:r>
              <a:rPr lang="en-US" sz="1350" dirty="0">
                <a:latin typeface="Times New Roman" pitchFamily="18" charset="0"/>
                <a:cs typeface="Times New Roman" pitchFamily="18" charset="0"/>
              </a:rPr>
              <a:t>[</a:t>
            </a:r>
            <a:r>
              <a:rPr lang="en-US" sz="1350" dirty="0" err="1">
                <a:latin typeface="Times New Roman" pitchFamily="18" charset="0"/>
                <a:cs typeface="Times New Roman" pitchFamily="18" charset="0"/>
              </a:rPr>
              <a:t>Hồ</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Chí</a:t>
            </a:r>
            <a:r>
              <a:rPr lang="en-US" sz="1350" dirty="0">
                <a:latin typeface="Times New Roman" pitchFamily="18" charset="0"/>
                <a:cs typeface="Times New Roman" pitchFamily="18" charset="0"/>
              </a:rPr>
              <a:t> Minh: </a:t>
            </a:r>
            <a:r>
              <a:rPr lang="en-US" sz="1350" dirty="0" err="1">
                <a:latin typeface="Times New Roman" pitchFamily="18" charset="0"/>
                <a:cs typeface="Times New Roman" pitchFamily="18" charset="0"/>
              </a:rPr>
              <a:t>Toàn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tập</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tập</a:t>
            </a:r>
            <a:r>
              <a:rPr lang="en-US" sz="1350" dirty="0">
                <a:latin typeface="Times New Roman" pitchFamily="18" charset="0"/>
                <a:cs typeface="Times New Roman" pitchFamily="18" charset="0"/>
              </a:rPr>
              <a:t> 9, </a:t>
            </a:r>
            <a:r>
              <a:rPr lang="en-US" sz="1350" dirty="0" err="1">
                <a:latin typeface="Times New Roman" pitchFamily="18" charset="0"/>
                <a:cs typeface="Times New Roman" pitchFamily="18" charset="0"/>
              </a:rPr>
              <a:t>Nhà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xuất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bản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Sự</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thật</a:t>
            </a:r>
            <a:r>
              <a:rPr lang="en-US" sz="1350" dirty="0">
                <a:latin typeface="Times New Roman" pitchFamily="18" charset="0"/>
                <a:cs typeface="Times New Roman" pitchFamily="18" charset="0"/>
              </a:rPr>
              <a:t>, HN, 1984, tr65]. </a:t>
            </a:r>
            <a:r>
              <a:rPr lang="en-US" sz="1350" dirty="0" err="1">
                <a:latin typeface="Times New Roman" pitchFamily="18" charset="0"/>
                <a:cs typeface="Times New Roman" pitchFamily="18" charset="0"/>
              </a:rPr>
              <a:t>Người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mạnh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quan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điểm</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thống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giữa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các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viên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cộng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sản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trên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cơ</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sở</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mục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tiêu</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chung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vì</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vì</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nhân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dân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Sự</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trong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theo</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quan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niệm</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của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Chủ</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tịch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Hồ</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Chí</a:t>
            </a:r>
            <a:r>
              <a:rPr lang="en-US" sz="1350" dirty="0">
                <a:latin typeface="Times New Roman" pitchFamily="18" charset="0"/>
                <a:cs typeface="Times New Roman" pitchFamily="18" charset="0"/>
              </a:rPr>
              <a:t> Minh </a:t>
            </a:r>
            <a:r>
              <a:rPr lang="en-US" sz="1350" dirty="0" err="1">
                <a:latin typeface="Times New Roman" pitchFamily="18" charset="0"/>
                <a:cs typeface="Times New Roman" pitchFamily="18" charset="0"/>
              </a:rPr>
              <a:t>là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sự</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trí</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thống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trong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về</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chính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trị</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tư</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tưởng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tổ</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chức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trí</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trong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Cộng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sản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phải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được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xây</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dựng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bồi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đắp</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trên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nền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chủ</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nghĩa</a:t>
            </a:r>
            <a:r>
              <a:rPr lang="en-US" sz="1350" dirty="0">
                <a:latin typeface="Times New Roman" pitchFamily="18" charset="0"/>
                <a:cs typeface="Times New Roman" pitchFamily="18" charset="0"/>
              </a:rPr>
              <a:t> Marx-Lenin. </a:t>
            </a:r>
          </a:p>
          <a:p>
            <a:pPr algn="just" defTabSz="457200"/>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Đoàn</a:t>
            </a:r>
            <a:r>
              <a:rPr lang="en-US" sz="1350" dirty="0" smtClean="0">
                <a:latin typeface="Times New Roman" pitchFamily="18" charset="0"/>
                <a:cs typeface="Times New Roman" pitchFamily="18" charset="0"/>
              </a:rPr>
              <a:t> </a:t>
            </a:r>
            <a:r>
              <a:rPr lang="en-US" sz="1350" dirty="0" err="1">
                <a:latin typeface="Times New Roman" pitchFamily="18" charset="0"/>
                <a:cs typeface="Times New Roman" pitchFamily="18" charset="0"/>
              </a:rPr>
              <a:t>kết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trong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được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dựa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trên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cơ</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sở</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đường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lối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chính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sách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theo</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những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nguyên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tắc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tổ</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chức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tổ</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chức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của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Muốn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có</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sự</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trí</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vững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chắc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trong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phải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thực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hành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dân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chủ</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rộng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rãi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viên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phải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nêu</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cao</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kỷ</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luật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tự</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giác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phải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thực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hiện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tự</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phê</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bình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phê</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bình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Trong</a:t>
            </a:r>
            <a:r>
              <a:rPr lang="en-US" sz="1350" dirty="0">
                <a:latin typeface="Times New Roman" pitchFamily="18" charset="0"/>
                <a:cs typeface="Times New Roman" pitchFamily="18" charset="0"/>
              </a:rPr>
              <a:t> Di </a:t>
            </a:r>
            <a:r>
              <a:rPr lang="en-US" sz="1350" dirty="0" err="1">
                <a:latin typeface="Times New Roman" pitchFamily="18" charset="0"/>
                <a:cs typeface="Times New Roman" pitchFamily="18" charset="0"/>
              </a:rPr>
              <a:t>chúc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Người</a:t>
            </a:r>
            <a:r>
              <a:rPr lang="en-US" sz="1350" dirty="0">
                <a:latin typeface="Times New Roman" pitchFamily="18" charset="0"/>
                <a:cs typeface="Times New Roman" pitchFamily="18" charset="0"/>
              </a:rPr>
              <a:t> </a:t>
            </a:r>
            <a:r>
              <a:rPr lang="en-US" sz="1350" dirty="0" err="1" smtClean="0">
                <a:latin typeface="Times New Roman" pitchFamily="18" charset="0"/>
                <a:cs typeface="Times New Roman" pitchFamily="18" charset="0"/>
              </a:rPr>
              <a:t>khẳng</a:t>
            </a:r>
            <a:r>
              <a:rPr lang="en-US" sz="1350" dirty="0" smtClean="0">
                <a:latin typeface="Times New Roman" pitchFamily="18" charset="0"/>
                <a:cs typeface="Times New Roman" pitchFamily="18" charset="0"/>
              </a:rPr>
              <a:t> </a:t>
            </a:r>
            <a:r>
              <a:rPr lang="en-US" sz="1350" dirty="0" err="1">
                <a:latin typeface="Times New Roman" pitchFamily="18" charset="0"/>
                <a:cs typeface="Times New Roman" pitchFamily="18" charset="0"/>
              </a:rPr>
              <a:t>định</a:t>
            </a:r>
            <a:r>
              <a:rPr lang="en-US" sz="1350" dirty="0">
                <a:latin typeface="Times New Roman" pitchFamily="18" charset="0"/>
                <a:cs typeface="Times New Roman" pitchFamily="18" charset="0"/>
              </a:rPr>
              <a:t>: </a:t>
            </a:r>
            <a:r>
              <a:rPr lang="en-US" sz="1350" i="1" dirty="0">
                <a:latin typeface="Times New Roman" pitchFamily="18" charset="0"/>
                <a:cs typeface="Times New Roman" pitchFamily="18" charset="0"/>
              </a:rPr>
              <a:t>"</a:t>
            </a:r>
            <a:r>
              <a:rPr lang="en-US" sz="1350" i="1" dirty="0" err="1">
                <a:latin typeface="Times New Roman" pitchFamily="18" charset="0"/>
                <a:cs typeface="Times New Roman" pitchFamily="18" charset="0"/>
              </a:rPr>
              <a:t>Trong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Đảng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thực</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hành</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dân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chủ</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rộng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rãi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thường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xuyên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và</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nghiêm</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chỉnh</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tự</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phê</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bình</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và</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phê</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bình</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là</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cách</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tốt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nhất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để</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củng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cố</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và</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phát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triển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sự</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đoàn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kết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và</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thống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nhất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của</a:t>
            </a:r>
            <a:r>
              <a:rPr lang="en-US" sz="1350" i="1" dirty="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Đảng</a:t>
            </a:r>
            <a:r>
              <a:rPr lang="en-US" sz="1350" i="1" dirty="0" smtClean="0">
                <a:latin typeface="Times New Roman" pitchFamily="18" charset="0"/>
                <a:cs typeface="Times New Roman" pitchFamily="18" charset="0"/>
              </a:rPr>
              <a:t>" </a:t>
            </a:r>
            <a:r>
              <a:rPr lang="en-US" sz="1350" dirty="0">
                <a:latin typeface="Times New Roman" pitchFamily="18" charset="0"/>
                <a:cs typeface="Times New Roman" pitchFamily="18" charset="0"/>
              </a:rPr>
              <a:t>[</a:t>
            </a:r>
            <a:r>
              <a:rPr lang="en-US" sz="1350" dirty="0" err="1">
                <a:latin typeface="Times New Roman" pitchFamily="18" charset="0"/>
                <a:cs typeface="Times New Roman" pitchFamily="18" charset="0"/>
              </a:rPr>
              <a:t>Vũ</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Kỳ</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Bác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Hồ</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viết</a:t>
            </a:r>
            <a:r>
              <a:rPr lang="en-US" sz="1350" dirty="0">
                <a:latin typeface="Times New Roman" pitchFamily="18" charset="0"/>
                <a:cs typeface="Times New Roman" pitchFamily="18" charset="0"/>
              </a:rPr>
              <a:t> Di </a:t>
            </a:r>
            <a:r>
              <a:rPr lang="en-US" sz="1350" dirty="0" err="1">
                <a:latin typeface="Times New Roman" pitchFamily="18" charset="0"/>
                <a:cs typeface="Times New Roman" pitchFamily="18" charset="0"/>
              </a:rPr>
              <a:t>chúc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xuất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bản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Văn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hóa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Thông</a:t>
            </a:r>
            <a:r>
              <a:rPr lang="en-US" sz="1350" dirty="0">
                <a:latin typeface="Times New Roman" pitchFamily="18" charset="0"/>
                <a:cs typeface="Times New Roman" pitchFamily="18" charset="0"/>
              </a:rPr>
              <a:t> tin, tr21, HN, </a:t>
            </a:r>
            <a:r>
              <a:rPr lang="en-US" sz="1350" dirty="0" smtClean="0">
                <a:latin typeface="Times New Roman" pitchFamily="18" charset="0"/>
                <a:cs typeface="Times New Roman" pitchFamily="18" charset="0"/>
              </a:rPr>
              <a:t>2008]. </a:t>
            </a:r>
          </a:p>
          <a:p>
            <a:pPr algn="just" defTabSz="457200"/>
            <a:endParaRPr lang="en-US" sz="1350" dirty="0" smtClean="0">
              <a:latin typeface="Times New Roman" pitchFamily="18" charset="0"/>
              <a:cs typeface="Times New Roman" pitchFamily="18" charset="0"/>
            </a:endParaRPr>
          </a:p>
          <a:p>
            <a:pPr algn="just"/>
            <a:r>
              <a:rPr lang="en-US" sz="1350" dirty="0">
                <a:latin typeface="Times New Roman" pitchFamily="18" charset="0"/>
                <a:cs typeface="Times New Roman" pitchFamily="18" charset="0"/>
              </a:rPr>
              <a:t> </a:t>
            </a:r>
          </a:p>
          <a:p>
            <a:pPr algn="just" defTabSz="457200"/>
            <a:r>
              <a:rPr lang="en-US" sz="1400" dirty="0" smtClean="0">
                <a:latin typeface="Times New Roman" pitchFamily="18" charset="0"/>
                <a:cs typeface="Times New Roman" pitchFamily="18" charset="0"/>
              </a:rPr>
              <a:t>	</a:t>
            </a:r>
            <a:endParaRPr lang="en-US" sz="1400" b="1" i="1" dirty="0" smtClean="0">
              <a:noFill/>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800" b="1" dirty="0" smtClean="0"/>
                <a:t> </a:t>
              </a:r>
              <a:r>
                <a:rPr lang="en-US" sz="1300" b="1" dirty="0" smtClean="0"/>
                <a:t>2</a:t>
              </a:r>
            </a:p>
            <a:p>
              <a:pPr algn="ctr"/>
              <a:r>
                <a:rPr lang="en-US" sz="800" b="1" dirty="0" smtClean="0"/>
                <a:t>THÁNG 10  </a:t>
              </a:r>
            </a:p>
            <a:p>
              <a:pPr algn="ctr"/>
              <a:r>
                <a:rPr lang="en-US" sz="800" b="1" dirty="0" smtClean="0"/>
                <a:t>2015</a:t>
              </a:r>
              <a:endParaRPr lang="en-US" sz="800" b="1" dirty="0"/>
            </a:p>
          </p:txBody>
        </p:sp>
      </p:grpSp>
    </p:spTree>
    <p:extLst>
      <p:ext uri="{BB962C8B-B14F-4D97-AF65-F5344CB8AC3E}">
        <p14:creationId xmlns:p14="http://schemas.microsoft.com/office/powerpoint/2010/main" val="23529794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95300" y="228600"/>
            <a:ext cx="5829300" cy="10479792"/>
          </a:xfrm>
          <a:prstGeom prst="rect">
            <a:avLst/>
          </a:prstGeom>
          <a:noFill/>
          <a:ln>
            <a:noFill/>
          </a:ln>
        </p:spPr>
        <p:txBody>
          <a:bodyPr wrap="square" lIns="0" tIns="0" rIns="0" bIns="914400" rtlCol="0" anchor="t" anchorCtr="0">
            <a:spAutoFit/>
          </a:bodyPr>
          <a:lstStyle/>
          <a:p>
            <a:pPr algn="ctr"/>
            <a:r>
              <a:rPr lang="en-US" sz="1300" b="1" dirty="0">
                <a:latin typeface="Times New Roman" pitchFamily="18" charset="0"/>
                <a:cs typeface="Times New Roman" pitchFamily="18" charset="0"/>
              </a:rPr>
              <a:t>Di </a:t>
            </a:r>
            <a:r>
              <a:rPr lang="en-US" sz="1300" b="1" dirty="0" err="1">
                <a:latin typeface="Times New Roman" pitchFamily="18" charset="0"/>
                <a:cs typeface="Times New Roman" pitchFamily="18" charset="0"/>
              </a:rPr>
              <a:t>chúc</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của</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Chủ</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tịch</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Hồ</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Chí</a:t>
            </a:r>
            <a:r>
              <a:rPr lang="en-US" sz="1300" b="1" dirty="0">
                <a:latin typeface="Times New Roman" pitchFamily="18" charset="0"/>
                <a:cs typeface="Times New Roman" pitchFamily="18" charset="0"/>
              </a:rPr>
              <a:t> Minh </a:t>
            </a:r>
            <a:r>
              <a:rPr lang="en-US" sz="1300" b="1" dirty="0" err="1">
                <a:latin typeface="Times New Roman" pitchFamily="18" charset="0"/>
                <a:cs typeface="Times New Roman" pitchFamily="18" charset="0"/>
              </a:rPr>
              <a:t>về</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vấn</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đề</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đoàn</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kết</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thống</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nhất</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trong</a:t>
            </a:r>
            <a:r>
              <a:rPr lang="en-US" sz="1300" b="1" dirty="0">
                <a:latin typeface="Times New Roman" pitchFamily="18" charset="0"/>
                <a:cs typeface="Times New Roman" pitchFamily="18" charset="0"/>
              </a:rPr>
              <a:t> </a:t>
            </a:r>
            <a:r>
              <a:rPr lang="en-US" sz="1300" b="1" dirty="0" err="1" smtClean="0">
                <a:latin typeface="Times New Roman" pitchFamily="18" charset="0"/>
                <a:cs typeface="Times New Roman" pitchFamily="18" charset="0"/>
              </a:rPr>
              <a:t>Đảng</a:t>
            </a:r>
            <a:endParaRPr lang="en-US" sz="1300" b="1" dirty="0" smtClean="0">
              <a:latin typeface="Times New Roman" pitchFamily="18" charset="0"/>
              <a:cs typeface="Times New Roman" pitchFamily="18" charset="0"/>
            </a:endParaRPr>
          </a:p>
          <a:p>
            <a:pPr algn="just"/>
            <a:endParaRPr lang="en-US" sz="600" b="1" i="1" dirty="0">
              <a:latin typeface="Times New Roman" pitchFamily="18" charset="0"/>
              <a:cs typeface="Times New Roman" pitchFamily="18" charset="0"/>
            </a:endParaRPr>
          </a:p>
          <a:p>
            <a:pPr algn="just" defTabSz="457200"/>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Trong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xây</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dựng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Đảng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vững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mạnh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Chủ</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tịch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Hồ</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Chí</a:t>
            </a:r>
            <a:r>
              <a:rPr lang="en-US" sz="1350" dirty="0" smtClean="0">
                <a:latin typeface="Times New Roman" pitchFamily="18" charset="0"/>
                <a:cs typeface="Times New Roman" pitchFamily="18" charset="0"/>
              </a:rPr>
              <a:t> Minh </a:t>
            </a:r>
            <a:r>
              <a:rPr lang="en-US" sz="1350" dirty="0" err="1" smtClean="0">
                <a:latin typeface="Times New Roman" pitchFamily="18" charset="0"/>
                <a:cs typeface="Times New Roman" pitchFamily="18" charset="0"/>
              </a:rPr>
              <a:t>rất</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coi</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trọng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tự</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phê</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bình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và</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phê</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bình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coi</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đây</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là</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nguyên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tắc</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sống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còn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trong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hoạt</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động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lãnh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đạo</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của</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Đảng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Đồng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thời</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Người</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căn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dặn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phê</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bình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và</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tự</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phê</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bình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cần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có</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lý</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có</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tình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phê</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bình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một</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cách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chân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thành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thẳng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thắn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trung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thực</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phải</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có</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tình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đồng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chí</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thương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yêu</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lẫn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nhau</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giúp</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nhau</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cùng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tiến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bộ</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trên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cơ</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sở</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cùng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phấn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đấu</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cho</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sự</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nghiệp</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cách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mạng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chung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của</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Đảng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và</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dân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tộc</a:t>
            </a:r>
            <a:r>
              <a:rPr lang="en-US" sz="1350" dirty="0" smtClean="0">
                <a:latin typeface="Times New Roman" pitchFamily="18" charset="0"/>
                <a:cs typeface="Times New Roman" pitchFamily="18" charset="0"/>
              </a:rPr>
              <a:t>.</a:t>
            </a:r>
          </a:p>
          <a:p>
            <a:pPr algn="just" defTabSz="457200"/>
            <a:r>
              <a:rPr lang="en-US" sz="1350" dirty="0" smtClean="0">
                <a:latin typeface="Times New Roman" pitchFamily="18" charset="0"/>
                <a:cs typeface="Times New Roman" pitchFamily="18" charset="0"/>
              </a:rPr>
              <a:t>	Theo </a:t>
            </a:r>
            <a:r>
              <a:rPr lang="en-US" sz="1350" dirty="0" err="1">
                <a:latin typeface="Times New Roman" pitchFamily="18" charset="0"/>
                <a:cs typeface="Times New Roman" pitchFamily="18" charset="0"/>
              </a:rPr>
              <a:t>Người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trí</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phải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xuất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phát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từ</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tình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thương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yêu</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thiêng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liêng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sâu</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sắc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bền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vững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giữa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những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người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cộng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sản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Người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nói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Đồng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chí</a:t>
            </a:r>
            <a:r>
              <a:rPr lang="en-US" sz="1350" i="1" dirty="0">
                <a:latin typeface="Times New Roman" pitchFamily="18" charset="0"/>
                <a:cs typeface="Times New Roman" pitchFamily="18" charset="0"/>
              </a:rPr>
              <a:t> ta, </a:t>
            </a:r>
            <a:r>
              <a:rPr lang="en-US" sz="1350" i="1" dirty="0" err="1">
                <a:latin typeface="Times New Roman" pitchFamily="18" charset="0"/>
                <a:cs typeface="Times New Roman" pitchFamily="18" charset="0"/>
              </a:rPr>
              <a:t>tuy</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có</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khi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khác</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nhau</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về</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chủng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tộc</a:t>
            </a:r>
            <a:r>
              <a:rPr lang="en-US" sz="1350" i="1" dirty="0">
                <a:latin typeface="Times New Roman" pitchFamily="18" charset="0"/>
                <a:cs typeface="Times New Roman" pitchFamily="18" charset="0"/>
              </a:rPr>
              <a:t> hay </a:t>
            </a:r>
            <a:r>
              <a:rPr lang="en-US" sz="1350" i="1" dirty="0" err="1">
                <a:latin typeface="Times New Roman" pitchFamily="18" charset="0"/>
                <a:cs typeface="Times New Roman" pitchFamily="18" charset="0"/>
              </a:rPr>
              <a:t>khác</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nhau</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về</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nguồn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gốc</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giai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cấp</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nhưng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là</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những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người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cùng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chủ</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nghĩa</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cùng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mục</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đích</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cùng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sống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cùng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chết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chung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sướng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chung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khổ</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cho</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nên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phải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thật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thà</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đoàn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kết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Muốn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tới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mục</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đích</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không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phải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chỉ</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tổ</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chức</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là</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đủ</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phải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chân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thành</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trong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tư</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tưởng</a:t>
            </a:r>
            <a:r>
              <a:rPr lang="en-US" sz="1350" i="1" dirty="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nữa</a:t>
            </a:r>
            <a:r>
              <a:rPr lang="en-US" sz="1350" i="1" dirty="0" smtClean="0">
                <a:latin typeface="Times New Roman" pitchFamily="18" charset="0"/>
                <a:cs typeface="Times New Roman" pitchFamily="18" charset="0"/>
              </a:rPr>
              <a:t>" </a:t>
            </a:r>
            <a:r>
              <a:rPr lang="en-US" sz="1350" dirty="0">
                <a:latin typeface="Times New Roman" pitchFamily="18" charset="0"/>
                <a:cs typeface="Times New Roman" pitchFamily="18" charset="0"/>
              </a:rPr>
              <a:t>[</a:t>
            </a:r>
            <a:r>
              <a:rPr lang="en-US" sz="1350" dirty="0" err="1">
                <a:latin typeface="Times New Roman" pitchFamily="18" charset="0"/>
                <a:cs typeface="Times New Roman" pitchFamily="18" charset="0"/>
              </a:rPr>
              <a:t>Hồ</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Chí</a:t>
            </a:r>
            <a:r>
              <a:rPr lang="en-US" sz="1350" dirty="0">
                <a:latin typeface="Times New Roman" pitchFamily="18" charset="0"/>
                <a:cs typeface="Times New Roman" pitchFamily="18" charset="0"/>
              </a:rPr>
              <a:t> Minh: </a:t>
            </a:r>
            <a:r>
              <a:rPr lang="en-US" sz="1350" dirty="0" err="1">
                <a:latin typeface="Times New Roman" pitchFamily="18" charset="0"/>
                <a:cs typeface="Times New Roman" pitchFamily="18" charset="0"/>
              </a:rPr>
              <a:t>Toàn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tập</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tập</a:t>
            </a:r>
            <a:r>
              <a:rPr lang="en-US" sz="1350" dirty="0">
                <a:latin typeface="Times New Roman" pitchFamily="18" charset="0"/>
                <a:cs typeface="Times New Roman" pitchFamily="18" charset="0"/>
              </a:rPr>
              <a:t> 5, </a:t>
            </a:r>
            <a:r>
              <a:rPr lang="en-US" sz="1350" dirty="0" smtClean="0">
                <a:latin typeface="Times New Roman" pitchFamily="18" charset="0"/>
                <a:cs typeface="Times New Roman" pitchFamily="18" charset="0"/>
              </a:rPr>
              <a:t>NXB </a:t>
            </a:r>
            <a:r>
              <a:rPr lang="en-US" sz="1350" dirty="0" err="1" smtClean="0">
                <a:latin typeface="Times New Roman" pitchFamily="18" charset="0"/>
                <a:cs typeface="Times New Roman" pitchFamily="18" charset="0"/>
              </a:rPr>
              <a:t>Sự</a:t>
            </a:r>
            <a:r>
              <a:rPr lang="en-US" sz="1350" dirty="0" smtClean="0">
                <a:latin typeface="Times New Roman" pitchFamily="18" charset="0"/>
                <a:cs typeface="Times New Roman" pitchFamily="18" charset="0"/>
              </a:rPr>
              <a:t> </a:t>
            </a:r>
            <a:r>
              <a:rPr lang="en-US" sz="1350" dirty="0" err="1">
                <a:latin typeface="Times New Roman" pitchFamily="18" charset="0"/>
                <a:cs typeface="Times New Roman" pitchFamily="18" charset="0"/>
              </a:rPr>
              <a:t>thật</a:t>
            </a:r>
            <a:r>
              <a:rPr lang="en-US" sz="1350" dirty="0">
                <a:latin typeface="Times New Roman" pitchFamily="18" charset="0"/>
                <a:cs typeface="Times New Roman" pitchFamily="18" charset="0"/>
              </a:rPr>
              <a:t>, HN, 1984, tr185</a:t>
            </a:r>
            <a:r>
              <a:rPr lang="en-US" sz="1350" dirty="0" smtClean="0">
                <a:latin typeface="Times New Roman" pitchFamily="18" charset="0"/>
                <a:cs typeface="Times New Roman" pitchFamily="18" charset="0"/>
              </a:rPr>
              <a:t>].</a:t>
            </a:r>
          </a:p>
          <a:p>
            <a:pPr algn="just" defTabSz="457200"/>
            <a:r>
              <a:rPr lang="en-US" sz="1350" dirty="0" smtClean="0">
                <a:latin typeface="Times New Roman" pitchFamily="18" charset="0"/>
                <a:cs typeface="Times New Roman" pitchFamily="18" charset="0"/>
              </a:rPr>
              <a:t>	</a:t>
            </a:r>
            <a:r>
              <a:rPr lang="en-US" sz="1350" dirty="0" err="1">
                <a:latin typeface="Times New Roman" pitchFamily="18" charset="0"/>
                <a:cs typeface="Times New Roman" pitchFamily="18" charset="0"/>
              </a:rPr>
              <a:t>Vì</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vậy</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để</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giữ</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gìn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sự</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thống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trong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Chủ</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tịch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Hồ</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Chí</a:t>
            </a:r>
            <a:r>
              <a:rPr lang="en-US" sz="1350" dirty="0">
                <a:latin typeface="Times New Roman" pitchFamily="18" charset="0"/>
                <a:cs typeface="Times New Roman" pitchFamily="18" charset="0"/>
              </a:rPr>
              <a:t> Minh </a:t>
            </a:r>
            <a:r>
              <a:rPr lang="en-US" sz="1350" dirty="0" err="1">
                <a:latin typeface="Times New Roman" pitchFamily="18" charset="0"/>
                <a:cs typeface="Times New Roman" pitchFamily="18" charset="0"/>
              </a:rPr>
              <a:t>hết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sức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quan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tâm</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đến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công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việc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giáo</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dục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bồi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dưỡng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nâng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cao</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phẩm</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đạo</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đức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cách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mạng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cho</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cán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bộ</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viên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viên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cán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bộ</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nhân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tố</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quan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trọng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gắn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liền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với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vận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mệnh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của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muốn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đủ</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sức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lãnh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đạo</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đưa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sự</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nghiệp</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cách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mạng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của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dân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tộc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đến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bến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bờ</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thắng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lợi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thì</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dứt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khoát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phải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có</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các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tổ</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chức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mạnh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phải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có</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các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viên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ưu</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tú</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Chính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vì</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vậy</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trong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công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tác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xây</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dựng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để</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được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vững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mạnh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Người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thường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nhắc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nhở</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mọi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cán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bộ</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viên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phải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thường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xuyên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tu</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dưỡng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rèn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luyện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bản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thân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mình</a:t>
            </a:r>
            <a:r>
              <a:rPr lang="en-US" sz="1350" dirty="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Người</a:t>
            </a:r>
            <a:r>
              <a:rPr lang="en-US" sz="1350" dirty="0" smtClean="0">
                <a:latin typeface="Times New Roman" pitchFamily="18" charset="0"/>
                <a:cs typeface="Times New Roman" pitchFamily="18" charset="0"/>
              </a:rPr>
              <a:t> </a:t>
            </a:r>
            <a:r>
              <a:rPr lang="en-US" sz="1350" dirty="0" err="1">
                <a:latin typeface="Times New Roman" pitchFamily="18" charset="0"/>
                <a:cs typeface="Times New Roman" pitchFamily="18" charset="0"/>
              </a:rPr>
              <a:t>chỉ</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rõ</a:t>
            </a:r>
            <a:r>
              <a:rPr lang="en-US" sz="1350" dirty="0">
                <a:latin typeface="Times New Roman" pitchFamily="18" charset="0"/>
                <a:cs typeface="Times New Roman" pitchFamily="18" charset="0"/>
              </a:rPr>
              <a:t>: </a:t>
            </a:r>
            <a:r>
              <a:rPr lang="en-US" sz="1350" dirty="0" smtClean="0">
                <a:latin typeface="Times New Roman" pitchFamily="18" charset="0"/>
                <a:cs typeface="Times New Roman" pitchFamily="18" charset="0"/>
              </a:rPr>
              <a:t>“</a:t>
            </a:r>
            <a:r>
              <a:rPr lang="en-US" sz="1350" i="1" dirty="0" err="1" smtClean="0">
                <a:latin typeface="Times New Roman" pitchFamily="18" charset="0"/>
                <a:cs typeface="Times New Roman" pitchFamily="18" charset="0"/>
              </a:rPr>
              <a:t>Đảng</a:t>
            </a:r>
            <a:r>
              <a:rPr lang="en-US" sz="1350" i="1" dirty="0" smtClean="0">
                <a:latin typeface="Times New Roman" pitchFamily="18" charset="0"/>
                <a:cs typeface="Times New Roman" pitchFamily="18" charset="0"/>
              </a:rPr>
              <a:t> </a:t>
            </a:r>
            <a:r>
              <a:rPr lang="en-US" sz="1350" i="1" dirty="0">
                <a:latin typeface="Times New Roman" pitchFamily="18" charset="0"/>
                <a:cs typeface="Times New Roman" pitchFamily="18" charset="0"/>
              </a:rPr>
              <a:t>ta </a:t>
            </a:r>
            <a:r>
              <a:rPr lang="en-US" sz="1350" i="1" dirty="0" err="1">
                <a:latin typeface="Times New Roman" pitchFamily="18" charset="0"/>
                <a:cs typeface="Times New Roman" pitchFamily="18" charset="0"/>
              </a:rPr>
              <a:t>là</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một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đảng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cầm</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quyền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Mỗi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đảng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viên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và</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cán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bộ</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phải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thấm</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nhuần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đạo</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đức</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cách</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mạng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thật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sự</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cần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kiệm</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liêm</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chính</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chí</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công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vô</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tư</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Phải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giữ</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gìn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Đảng</a:t>
            </a:r>
            <a:r>
              <a:rPr lang="en-US" sz="1350" i="1" dirty="0">
                <a:latin typeface="Times New Roman" pitchFamily="18" charset="0"/>
                <a:cs typeface="Times New Roman" pitchFamily="18" charset="0"/>
              </a:rPr>
              <a:t> ta </a:t>
            </a:r>
            <a:r>
              <a:rPr lang="en-US" sz="1350" i="1" dirty="0" err="1">
                <a:latin typeface="Times New Roman" pitchFamily="18" charset="0"/>
                <a:cs typeface="Times New Roman" pitchFamily="18" charset="0"/>
              </a:rPr>
              <a:t>thật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sự</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trong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sạch</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phải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xứng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đáng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là</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người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lãnh</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đạo</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là</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đày</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tớ</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thật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trung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thành</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của</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nhân</a:t>
            </a:r>
            <a:r>
              <a:rPr lang="en-US" sz="1350" i="1" dirty="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dân</a:t>
            </a:r>
            <a:r>
              <a:rPr lang="en-US" sz="1350" i="1" dirty="0" smtClean="0">
                <a:latin typeface="Times New Roman" pitchFamily="18" charset="0"/>
                <a:cs typeface="Times New Roman" pitchFamily="18" charset="0"/>
              </a:rPr>
              <a:t>”</a:t>
            </a:r>
            <a:r>
              <a:rPr lang="en-US" sz="1350" dirty="0">
                <a:latin typeface="Times New Roman" pitchFamily="18" charset="0"/>
                <a:cs typeface="Times New Roman" pitchFamily="18" charset="0"/>
              </a:rPr>
              <a:t> </a:t>
            </a:r>
            <a:r>
              <a:rPr lang="en-US" sz="1350" dirty="0" smtClean="0">
                <a:latin typeface="Times New Roman" pitchFamily="18" charset="0"/>
                <a:cs typeface="Times New Roman" pitchFamily="18" charset="0"/>
              </a:rPr>
              <a:t>[</a:t>
            </a:r>
            <a:r>
              <a:rPr lang="en-US" sz="1350" dirty="0" err="1">
                <a:latin typeface="Times New Roman" pitchFamily="18" charset="0"/>
                <a:cs typeface="Times New Roman" pitchFamily="18" charset="0"/>
              </a:rPr>
              <a:t>Vũ</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Kỳ</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Bác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Hồ</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viết</a:t>
            </a:r>
            <a:r>
              <a:rPr lang="en-US" sz="1350" dirty="0">
                <a:latin typeface="Times New Roman" pitchFamily="18" charset="0"/>
                <a:cs typeface="Times New Roman" pitchFamily="18" charset="0"/>
              </a:rPr>
              <a:t> Di </a:t>
            </a:r>
            <a:r>
              <a:rPr lang="en-US" sz="1350" dirty="0" err="1">
                <a:latin typeface="Times New Roman" pitchFamily="18" charset="0"/>
                <a:cs typeface="Times New Roman" pitchFamily="18" charset="0"/>
              </a:rPr>
              <a:t>chúc</a:t>
            </a:r>
            <a:r>
              <a:rPr lang="en-US" sz="1350" dirty="0">
                <a:latin typeface="Times New Roman" pitchFamily="18" charset="0"/>
                <a:cs typeface="Times New Roman" pitchFamily="18" charset="0"/>
              </a:rPr>
              <a:t>, </a:t>
            </a:r>
            <a:r>
              <a:rPr lang="en-US" sz="1350" dirty="0" smtClean="0">
                <a:latin typeface="Times New Roman" pitchFamily="18" charset="0"/>
                <a:cs typeface="Times New Roman" pitchFamily="18" charset="0"/>
              </a:rPr>
              <a:t>NXB </a:t>
            </a:r>
            <a:r>
              <a:rPr lang="en-US" sz="1350" dirty="0" err="1">
                <a:latin typeface="Times New Roman" pitchFamily="18" charset="0"/>
                <a:cs typeface="Times New Roman" pitchFamily="18" charset="0"/>
              </a:rPr>
              <a:t>Văn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hóa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Thông</a:t>
            </a:r>
            <a:r>
              <a:rPr lang="en-US" sz="1350" dirty="0">
                <a:latin typeface="Times New Roman" pitchFamily="18" charset="0"/>
                <a:cs typeface="Times New Roman" pitchFamily="18" charset="0"/>
              </a:rPr>
              <a:t> tin, tr20, HN, 2008]. </a:t>
            </a:r>
          </a:p>
          <a:p>
            <a:pPr algn="just" defTabSz="457200"/>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Mỗi</a:t>
            </a:r>
            <a:r>
              <a:rPr lang="en-US" sz="1350" dirty="0" smtClean="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viên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phải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biết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đặt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lợi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ích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của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của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nhân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dân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lao</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động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lên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trên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lên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trước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lợi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ích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riêng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của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cá</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nhân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mình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phải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lòng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sức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phục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vụ</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nhân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dân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vì</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vì</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dân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đấu</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tranh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quên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mình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gương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mẫu</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trong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mọi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việc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tuyệt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đối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trung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thành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với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với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nhân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dân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Có</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như</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vậy</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mới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giữ</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được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sự</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thống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trong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a:t>
            </a:r>
          </a:p>
          <a:p>
            <a:pPr algn="just" defTabSz="457200"/>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Những</a:t>
            </a:r>
            <a:r>
              <a:rPr lang="en-US" sz="1350" dirty="0" smtClean="0">
                <a:latin typeface="Times New Roman" pitchFamily="18" charset="0"/>
                <a:cs typeface="Times New Roman" pitchFamily="18" charset="0"/>
              </a:rPr>
              <a:t> </a:t>
            </a:r>
            <a:r>
              <a:rPr lang="en-US" sz="1350" dirty="0" err="1">
                <a:latin typeface="Times New Roman" pitchFamily="18" charset="0"/>
                <a:cs typeface="Times New Roman" pitchFamily="18" charset="0"/>
              </a:rPr>
              <a:t>tư</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tưởng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cơ</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bản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về</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vấn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đề</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thống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trong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trong</a:t>
            </a:r>
            <a:r>
              <a:rPr lang="en-US" sz="1350" dirty="0">
                <a:latin typeface="Times New Roman" pitchFamily="18" charset="0"/>
                <a:cs typeface="Times New Roman" pitchFamily="18" charset="0"/>
              </a:rPr>
              <a:t> Di </a:t>
            </a:r>
            <a:r>
              <a:rPr lang="en-US" sz="1350" dirty="0" err="1">
                <a:latin typeface="Times New Roman" pitchFamily="18" charset="0"/>
                <a:cs typeface="Times New Roman" pitchFamily="18" charset="0"/>
              </a:rPr>
              <a:t>chúc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của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Chủ</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tịch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Hồ</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Chí</a:t>
            </a:r>
            <a:r>
              <a:rPr lang="en-US" sz="1350" dirty="0">
                <a:latin typeface="Times New Roman" pitchFamily="18" charset="0"/>
                <a:cs typeface="Times New Roman" pitchFamily="18" charset="0"/>
              </a:rPr>
              <a:t> Minh </a:t>
            </a:r>
            <a:r>
              <a:rPr lang="en-US" sz="1350" dirty="0" err="1">
                <a:latin typeface="Times New Roman" pitchFamily="18" charset="0"/>
                <a:cs typeface="Times New Roman" pitchFamily="18" charset="0"/>
              </a:rPr>
              <a:t>đã</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trở</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thành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quan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điểm</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chỉ</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đạo</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bài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học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kinh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nghiệm</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quý</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báu</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có</a:t>
            </a:r>
            <a:r>
              <a:rPr lang="en-US" sz="1350" dirty="0">
                <a:latin typeface="Times New Roman" pitchFamily="18" charset="0"/>
                <a:cs typeface="Times New Roman" pitchFamily="18" charset="0"/>
              </a:rPr>
              <a:t> ý </a:t>
            </a:r>
            <a:r>
              <a:rPr lang="en-US" sz="1350" dirty="0" err="1">
                <a:latin typeface="Times New Roman" pitchFamily="18" charset="0"/>
                <a:cs typeface="Times New Roman" pitchFamily="18" charset="0"/>
              </a:rPr>
              <a:t>nghĩa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đặc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biệt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quan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trọng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trong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xây</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dựng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Cộng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sản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Việt</a:t>
            </a:r>
            <a:r>
              <a:rPr lang="en-US" sz="1350" dirty="0">
                <a:latin typeface="Times New Roman" pitchFamily="18" charset="0"/>
                <a:cs typeface="Times New Roman" pitchFamily="18" charset="0"/>
              </a:rPr>
              <a:t> Nam </a:t>
            </a:r>
            <a:r>
              <a:rPr lang="en-US" sz="1350" dirty="0" err="1">
                <a:latin typeface="Times New Roman" pitchFamily="18" charset="0"/>
                <a:cs typeface="Times New Roman" pitchFamily="18" charset="0"/>
              </a:rPr>
              <a:t>hiện</a:t>
            </a:r>
            <a:r>
              <a:rPr lang="en-US" sz="1350" dirty="0">
                <a:latin typeface="Times New Roman" pitchFamily="18" charset="0"/>
                <a:cs typeface="Times New Roman" pitchFamily="18" charset="0"/>
              </a:rPr>
              <a:t> nay. </a:t>
            </a:r>
            <a:r>
              <a:rPr lang="en-US" sz="1350" dirty="0" err="1">
                <a:latin typeface="Times New Roman" pitchFamily="18" charset="0"/>
                <a:cs typeface="Times New Roman" pitchFamily="18" charset="0"/>
              </a:rPr>
              <a:t>Trong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bối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cảnh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quốc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tế</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tình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hình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nước</a:t>
            </a:r>
            <a:r>
              <a:rPr lang="en-US" sz="1350" dirty="0">
                <a:latin typeface="Times New Roman" pitchFamily="18" charset="0"/>
                <a:cs typeface="Times New Roman" pitchFamily="18" charset="0"/>
              </a:rPr>
              <a:t> ta </a:t>
            </a:r>
            <a:r>
              <a:rPr lang="en-US" sz="1350" dirty="0" err="1">
                <a:latin typeface="Times New Roman" pitchFamily="18" charset="0"/>
                <a:cs typeface="Times New Roman" pitchFamily="18" charset="0"/>
              </a:rPr>
              <a:t>hiện</a:t>
            </a:r>
            <a:r>
              <a:rPr lang="en-US" sz="1350" dirty="0">
                <a:latin typeface="Times New Roman" pitchFamily="18" charset="0"/>
                <a:cs typeface="Times New Roman" pitchFamily="18" charset="0"/>
              </a:rPr>
              <a:t> nay, </a:t>
            </a:r>
            <a:r>
              <a:rPr lang="en-US" sz="1350" dirty="0" err="1">
                <a:latin typeface="Times New Roman" pitchFamily="18" charset="0"/>
                <a:cs typeface="Times New Roman" pitchFamily="18" charset="0"/>
              </a:rPr>
              <a:t>việc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đổi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mới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chỉnh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đốn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vấn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đề</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thống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trong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đang</a:t>
            </a:r>
            <a:r>
              <a:rPr lang="en-US" sz="1350" dirty="0" err="1">
                <a:latin typeface="Times New Roman" pitchFamily="18" charset="0"/>
                <a:cs typeface="Times New Roman" pitchFamily="18" charset="0"/>
              </a:rPr>
              <a:t>nổi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lên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một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nhiệm</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vụ</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quan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trọng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có</a:t>
            </a:r>
            <a:r>
              <a:rPr lang="en-US" sz="1350" dirty="0">
                <a:latin typeface="Times New Roman" pitchFamily="18" charset="0"/>
                <a:cs typeface="Times New Roman" pitchFamily="18" charset="0"/>
              </a:rPr>
              <a:t> ý </a:t>
            </a:r>
            <a:r>
              <a:rPr lang="en-US" sz="1350" dirty="0" err="1">
                <a:latin typeface="Times New Roman" pitchFamily="18" charset="0"/>
                <a:cs typeface="Times New Roman" pitchFamily="18" charset="0"/>
              </a:rPr>
              <a:t>nghĩa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quyết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định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đối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với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bộ</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sự</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nghiệp</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cách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mạng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của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nhân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dân</a:t>
            </a:r>
            <a:r>
              <a:rPr lang="en-US" sz="1350" dirty="0">
                <a:latin typeface="Times New Roman" pitchFamily="18" charset="0"/>
                <a:cs typeface="Times New Roman" pitchFamily="18" charset="0"/>
              </a:rPr>
              <a:t> ta.</a:t>
            </a:r>
          </a:p>
          <a:p>
            <a:pPr algn="just" defTabSz="457200"/>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Nghị</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quyết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Đại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hội</a:t>
            </a:r>
            <a:r>
              <a:rPr lang="en-US" sz="1350" dirty="0">
                <a:latin typeface="Times New Roman" pitchFamily="18" charset="0"/>
                <a:cs typeface="Times New Roman" pitchFamily="18" charset="0"/>
              </a:rPr>
              <a:t> XI (2011) </a:t>
            </a:r>
            <a:r>
              <a:rPr lang="en-US" sz="1350" dirty="0" err="1">
                <a:latin typeface="Times New Roman" pitchFamily="18" charset="0"/>
                <a:cs typeface="Times New Roman" pitchFamily="18" charset="0"/>
              </a:rPr>
              <a:t>tiếp</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tục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chỉ</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rõ</a:t>
            </a:r>
            <a:r>
              <a:rPr lang="en-US" sz="1350" dirty="0">
                <a:latin typeface="Times New Roman" pitchFamily="18" charset="0"/>
                <a:cs typeface="Times New Roman" pitchFamily="18" charset="0"/>
              </a:rPr>
              <a:t>: </a:t>
            </a:r>
            <a:r>
              <a:rPr lang="en-US" sz="1350" i="1" dirty="0">
                <a:latin typeface="Times New Roman" pitchFamily="18" charset="0"/>
                <a:cs typeface="Times New Roman" pitchFamily="18" charset="0"/>
              </a:rPr>
              <a:t>"</a:t>
            </a:r>
            <a:r>
              <a:rPr lang="en-US" sz="1350" i="1" dirty="0" err="1">
                <a:latin typeface="Times New Roman" pitchFamily="18" charset="0"/>
                <a:cs typeface="Times New Roman" pitchFamily="18" charset="0"/>
              </a:rPr>
              <a:t>Kỷ</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luật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kỷ</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cương</a:t>
            </a:r>
            <a:r>
              <a:rPr lang="en-US" sz="1350" i="1" dirty="0">
                <a:latin typeface="Times New Roman" pitchFamily="18" charset="0"/>
                <a:cs typeface="Times New Roman" pitchFamily="18" charset="0"/>
              </a:rPr>
              <a:t> ở </a:t>
            </a:r>
            <a:r>
              <a:rPr lang="en-US" sz="1350" i="1" dirty="0" err="1">
                <a:latin typeface="Times New Roman" pitchFamily="18" charset="0"/>
                <a:cs typeface="Times New Roman" pitchFamily="18" charset="0"/>
              </a:rPr>
              <a:t>nhiều</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tổ</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chức</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đảng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không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nghiêm</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Sự</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đoàn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kết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nhất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trí</a:t>
            </a:r>
            <a:r>
              <a:rPr lang="en-US" sz="1350" i="1" dirty="0">
                <a:latin typeface="Times New Roman" pitchFamily="18" charset="0"/>
                <a:cs typeface="Times New Roman" pitchFamily="18" charset="0"/>
              </a:rPr>
              <a:t> ở </a:t>
            </a:r>
            <a:r>
              <a:rPr lang="en-US" sz="1350" i="1" dirty="0" err="1">
                <a:latin typeface="Times New Roman" pitchFamily="18" charset="0"/>
                <a:cs typeface="Times New Roman" pitchFamily="18" charset="0"/>
              </a:rPr>
              <a:t>không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ít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cấp</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ủy</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chưa</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tốt</a:t>
            </a:r>
            <a:r>
              <a:rPr lang="en-US" sz="1350" i="1" dirty="0">
                <a:latin typeface="Times New Roman" pitchFamily="18" charset="0"/>
                <a:cs typeface="Times New Roman" pitchFamily="18" charset="0"/>
              </a:rPr>
              <a:t>" </a:t>
            </a:r>
            <a:r>
              <a:rPr lang="en-US" sz="1350" dirty="0">
                <a:latin typeface="Times New Roman" pitchFamily="18" charset="0"/>
                <a:cs typeface="Times New Roman" pitchFamily="18" charset="0"/>
              </a:rPr>
              <a:t>[</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Cộng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sản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Việt</a:t>
            </a:r>
            <a:r>
              <a:rPr lang="en-US" sz="1350" dirty="0">
                <a:latin typeface="Times New Roman" pitchFamily="18" charset="0"/>
                <a:cs typeface="Times New Roman" pitchFamily="18" charset="0"/>
              </a:rPr>
              <a:t> </a:t>
            </a:r>
            <a:r>
              <a:rPr lang="en-US" sz="1350" dirty="0" smtClean="0">
                <a:latin typeface="Times New Roman" pitchFamily="18" charset="0"/>
                <a:cs typeface="Times New Roman" pitchFamily="18" charset="0"/>
              </a:rPr>
              <a:t>Nam, </a:t>
            </a:r>
            <a:r>
              <a:rPr lang="en-US" sz="1350" dirty="0" err="1">
                <a:latin typeface="Times New Roman" pitchFamily="18" charset="0"/>
                <a:cs typeface="Times New Roman" pitchFamily="18" charset="0"/>
              </a:rPr>
              <a:t>Văn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kiện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Đại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hội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đại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biểu</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quốc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lần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thứ</a:t>
            </a:r>
            <a:r>
              <a:rPr lang="en-US" sz="1350" dirty="0">
                <a:latin typeface="Times New Roman" pitchFamily="18" charset="0"/>
                <a:cs typeface="Times New Roman" pitchFamily="18" charset="0"/>
              </a:rPr>
              <a:t> XI, </a:t>
            </a:r>
            <a:r>
              <a:rPr lang="en-US" sz="1350" dirty="0" err="1">
                <a:latin typeface="Times New Roman" pitchFamily="18" charset="0"/>
                <a:cs typeface="Times New Roman" pitchFamily="18" charset="0"/>
              </a:rPr>
              <a:t>tr</a:t>
            </a:r>
            <a:r>
              <a:rPr lang="en-US" sz="1350" dirty="0">
                <a:latin typeface="Times New Roman" pitchFamily="18" charset="0"/>
                <a:cs typeface="Times New Roman" pitchFamily="18" charset="0"/>
              </a:rPr>
              <a:t> 175, </a:t>
            </a:r>
            <a:r>
              <a:rPr lang="en-US" sz="1350" dirty="0" err="1">
                <a:latin typeface="Times New Roman" pitchFamily="18" charset="0"/>
                <a:cs typeface="Times New Roman" pitchFamily="18" charset="0"/>
              </a:rPr>
              <a:t>Nhà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xuất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bản</a:t>
            </a:r>
            <a:r>
              <a:rPr lang="en-US" sz="1350" dirty="0">
                <a:latin typeface="Times New Roman" pitchFamily="18" charset="0"/>
                <a:cs typeface="Times New Roman" pitchFamily="18" charset="0"/>
              </a:rPr>
              <a:t> CTQGHN, HN, 2011]. </a:t>
            </a:r>
            <a:r>
              <a:rPr lang="en-US" sz="1350" dirty="0" err="1">
                <a:latin typeface="Times New Roman" pitchFamily="18" charset="0"/>
                <a:cs typeface="Times New Roman" pitchFamily="18" charset="0"/>
              </a:rPr>
              <a:t>Hơn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lúc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nào</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việc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quán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triệt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vận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dụng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đúng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đắn</a:t>
            </a:r>
            <a:r>
              <a:rPr lang="en-US" sz="1350" dirty="0">
                <a:latin typeface="Times New Roman" pitchFamily="18" charset="0"/>
                <a:cs typeface="Times New Roman" pitchFamily="18" charset="0"/>
              </a:rPr>
              <a:t> Di </a:t>
            </a:r>
            <a:r>
              <a:rPr lang="en-US" sz="1350" dirty="0" err="1">
                <a:latin typeface="Times New Roman" pitchFamily="18" charset="0"/>
                <a:cs typeface="Times New Roman" pitchFamily="18" charset="0"/>
              </a:rPr>
              <a:t>chúc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của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Người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về</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vấn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đề</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trong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công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tác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xây</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dựng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việc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làm</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cấp</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thiết</a:t>
            </a:r>
            <a:r>
              <a:rPr lang="en-US" sz="1350" dirty="0">
                <a:latin typeface="Times New Roman" pitchFamily="18" charset="0"/>
                <a:cs typeface="Times New Roman" pitchFamily="18" charset="0"/>
              </a:rPr>
              <a:t>./. </a:t>
            </a: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800" b="1" dirty="0" smtClean="0"/>
                <a:t> </a:t>
              </a:r>
              <a:r>
                <a:rPr lang="en-US" sz="1300" b="1" dirty="0"/>
                <a:t>3</a:t>
              </a:r>
              <a:endParaRPr lang="en-US" sz="1300" b="1" dirty="0" smtClean="0"/>
            </a:p>
            <a:p>
              <a:pPr algn="ctr"/>
              <a:r>
                <a:rPr lang="en-US" sz="800" b="1" dirty="0" smtClean="0"/>
                <a:t>THÁNG 10  </a:t>
              </a:r>
            </a:p>
            <a:p>
              <a:pPr algn="ctr"/>
              <a:r>
                <a:rPr lang="en-US" sz="800" b="1" dirty="0" smtClean="0"/>
                <a:t>2015</a:t>
              </a:r>
              <a:endParaRPr lang="en-US" sz="800" b="1" dirty="0"/>
            </a:p>
          </p:txBody>
        </p:sp>
      </p:grpSp>
    </p:spTree>
    <p:extLst>
      <p:ext uri="{BB962C8B-B14F-4D97-AF65-F5344CB8AC3E}">
        <p14:creationId xmlns:p14="http://schemas.microsoft.com/office/powerpoint/2010/main" val="31266098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533400" y="1066800"/>
            <a:ext cx="5829300" cy="1877437"/>
          </a:xfrm>
          <a:prstGeom prst="rect">
            <a:avLst/>
          </a:prstGeom>
          <a:noFill/>
          <a:ln>
            <a:noFill/>
          </a:ln>
        </p:spPr>
        <p:txBody>
          <a:bodyPr wrap="square" lIns="0" tIns="0" rIns="0" bIns="914400" rtlCol="0" anchor="t" anchorCtr="0">
            <a:spAutoFit/>
          </a:bodyPr>
          <a:lstStyle/>
          <a:p>
            <a:pPr algn="ctr"/>
            <a:r>
              <a:rPr lang="en-US" sz="1600" b="1" dirty="0" err="1">
                <a:latin typeface="Times New Roman" pitchFamily="18" charset="0"/>
                <a:cs typeface="Times New Roman" pitchFamily="18" charset="0"/>
              </a:rPr>
              <a:t>Nền</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dân</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chủ</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xã</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hội</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chủ</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nghĩa</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của</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nước</a:t>
            </a:r>
            <a:r>
              <a:rPr lang="en-US" sz="1600" b="1" dirty="0">
                <a:latin typeface="Times New Roman" pitchFamily="18" charset="0"/>
                <a:cs typeface="Times New Roman" pitchFamily="18" charset="0"/>
              </a:rPr>
              <a:t> ta </a:t>
            </a:r>
            <a:r>
              <a:rPr lang="en-US" sz="1600" b="1" dirty="0" err="1">
                <a:latin typeface="Times New Roman" pitchFamily="18" charset="0"/>
                <a:cs typeface="Times New Roman" pitchFamily="18" charset="0"/>
              </a:rPr>
              <a:t>phù</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hợp</a:t>
            </a:r>
            <a:r>
              <a:rPr lang="en-US" sz="1600" b="1" dirty="0">
                <a:latin typeface="Times New Roman" pitchFamily="18" charset="0"/>
                <a:cs typeface="Times New Roman" pitchFamily="18" charset="0"/>
              </a:rPr>
              <a:t> </a:t>
            </a:r>
            <a:endParaRPr lang="en-US" sz="1600" b="1" dirty="0" smtClean="0">
              <a:latin typeface="Times New Roman" pitchFamily="18" charset="0"/>
              <a:cs typeface="Times New Roman" pitchFamily="18" charset="0"/>
            </a:endParaRPr>
          </a:p>
          <a:p>
            <a:pPr algn="ctr"/>
            <a:r>
              <a:rPr lang="en-US" sz="1600" b="1" dirty="0" err="1" smtClean="0">
                <a:latin typeface="Times New Roman" pitchFamily="18" charset="0"/>
                <a:cs typeface="Times New Roman" pitchFamily="18" charset="0"/>
              </a:rPr>
              <a:t>với</a:t>
            </a:r>
            <a:r>
              <a:rPr lang="en-US" sz="1600" b="1" dirty="0" smtClean="0">
                <a:latin typeface="Times New Roman" pitchFamily="18" charset="0"/>
                <a:cs typeface="Times New Roman" pitchFamily="18" charset="0"/>
              </a:rPr>
              <a:t> </a:t>
            </a:r>
            <a:r>
              <a:rPr lang="en-US" sz="1600" b="1" dirty="0" err="1">
                <a:latin typeface="Times New Roman" pitchFamily="18" charset="0"/>
                <a:cs typeface="Times New Roman" pitchFamily="18" charset="0"/>
              </a:rPr>
              <a:t>xu</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thế</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thời</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đại</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ngày</a:t>
            </a:r>
            <a:r>
              <a:rPr lang="en-US" sz="1600" b="1" dirty="0">
                <a:latin typeface="Times New Roman" pitchFamily="18" charset="0"/>
                <a:cs typeface="Times New Roman" pitchFamily="18" charset="0"/>
              </a:rPr>
              <a:t> </a:t>
            </a:r>
            <a:r>
              <a:rPr lang="en-US" sz="1600" b="1" dirty="0" smtClean="0">
                <a:latin typeface="Times New Roman" pitchFamily="18" charset="0"/>
                <a:cs typeface="Times New Roman" pitchFamily="18" charset="0"/>
              </a:rPr>
              <a:t>nay</a:t>
            </a:r>
          </a:p>
          <a:p>
            <a:pPr algn="ctr"/>
            <a:r>
              <a:rPr lang="en-US" sz="1400" i="1" dirty="0" smtClean="0">
                <a:latin typeface="Times New Roman" pitchFamily="18" charset="0"/>
                <a:cs typeface="Times New Roman" pitchFamily="18" charset="0"/>
              </a:rPr>
              <a:t>                                        (</a:t>
            </a:r>
            <a:r>
              <a:rPr lang="en-US" sz="1400" i="1" dirty="0">
                <a:latin typeface="Times New Roman" pitchFamily="18" charset="0"/>
                <a:cs typeface="Times New Roman" pitchFamily="18" charset="0"/>
              </a:rPr>
              <a:t>Cao </a:t>
            </a:r>
            <a:r>
              <a:rPr lang="en-US" sz="1400" i="1" dirty="0" err="1">
                <a:latin typeface="Times New Roman" pitchFamily="18" charset="0"/>
                <a:cs typeface="Times New Roman" pitchFamily="18" charset="0"/>
              </a:rPr>
              <a:t>Đức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Thái</a:t>
            </a:r>
            <a:r>
              <a:rPr lang="en-US" sz="1400" i="1" dirty="0">
                <a:latin typeface="Times New Roman" pitchFamily="18" charset="0"/>
                <a:cs typeface="Times New Roman" pitchFamily="18" charset="0"/>
              </a:rPr>
              <a:t> </a:t>
            </a:r>
            <a:r>
              <a:rPr lang="en-US" sz="1400" i="1" dirty="0" smtClean="0">
                <a:latin typeface="Times New Roman" pitchFamily="18" charset="0"/>
                <a:cs typeface="Times New Roman" pitchFamily="18" charset="0"/>
              </a:rPr>
              <a:t> - </a:t>
            </a:r>
            <a:r>
              <a:rPr lang="en-US" sz="1400" i="1" dirty="0" err="1">
                <a:latin typeface="Times New Roman" pitchFamily="18" charset="0"/>
                <a:cs typeface="Times New Roman" pitchFamily="18" charset="0"/>
              </a:rPr>
              <a:t>Tạp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chí</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Tuyên</a:t>
            </a:r>
            <a:r>
              <a:rPr lang="en-US" sz="1400" i="1" dirty="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giáo</a:t>
            </a:r>
            <a:r>
              <a:rPr lang="en-US" sz="1400" i="1" dirty="0" smtClean="0">
                <a:latin typeface="Times New Roman" pitchFamily="18" charset="0"/>
                <a:cs typeface="Times New Roman" pitchFamily="18" charset="0"/>
              </a:rPr>
              <a:t>)</a:t>
            </a:r>
          </a:p>
          <a:p>
            <a:pPr algn="ctr"/>
            <a:r>
              <a:rPr lang="en-US" sz="1600" b="1" dirty="0" smtClean="0">
                <a:latin typeface="Times New Roman" pitchFamily="18" charset="0"/>
                <a:cs typeface="Times New Roman" pitchFamily="18" charset="0"/>
              </a:rPr>
              <a:t> </a:t>
            </a:r>
            <a:endParaRPr lang="en-US" sz="1600" dirty="0">
              <a:latin typeface="Times New Roman" pitchFamily="18" charset="0"/>
              <a:cs typeface="Times New Roman" pitchFamily="18" charset="0"/>
            </a:endParaRPr>
          </a:p>
        </p:txBody>
      </p:sp>
      <p:sp>
        <p:nvSpPr>
          <p:cNvPr id="17" name="TextBox 16"/>
          <p:cNvSpPr txBox="1"/>
          <p:nvPr/>
        </p:nvSpPr>
        <p:spPr>
          <a:xfrm>
            <a:off x="533400" y="1447800"/>
            <a:ext cx="5829300" cy="9325630"/>
          </a:xfrm>
          <a:prstGeom prst="rect">
            <a:avLst/>
          </a:prstGeom>
          <a:noFill/>
          <a:ln>
            <a:noFill/>
          </a:ln>
        </p:spPr>
        <p:txBody>
          <a:bodyPr wrap="square" lIns="0" tIns="0" rIns="0" bIns="914400" rtlCol="0" anchor="t" anchorCtr="0">
            <a:spAutoFit/>
          </a:bodyPr>
          <a:lstStyle/>
          <a:p>
            <a:pPr algn="just" defTabSz="457200">
              <a:spcBef>
                <a:spcPts val="600"/>
              </a:spcBef>
            </a:pPr>
            <a:endParaRPr lang="en-US" sz="1400" b="1" i="1" dirty="0" smtClean="0">
              <a:latin typeface="Times New Roman" pitchFamily="18" charset="0"/>
              <a:cs typeface="Times New Roman" pitchFamily="18" charset="0"/>
            </a:endParaRPr>
          </a:p>
          <a:p>
            <a:r>
              <a:rPr lang="en-US" sz="1400" dirty="0" smtClean="0">
                <a:latin typeface="Times New Roman" pitchFamily="18" charset="0"/>
                <a:cs typeface="Times New Roman" pitchFamily="18" charset="0"/>
              </a:rPr>
              <a:t>	</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Trước</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thềm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XII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vấn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tưởng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nói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XHCN </a:t>
            </a:r>
            <a:r>
              <a:rPr lang="en-US" sz="1400" dirty="0" err="1">
                <a:latin typeface="Times New Roman" pitchFamily="18" charset="0"/>
                <a:cs typeface="Times New Roman" pitchFamily="18" charset="0"/>
              </a:rPr>
              <a:t>nói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riêng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a:t>
            </a:r>
            <a:r>
              <a:rPr lang="en-US" sz="1400" i="1" dirty="0" err="1">
                <a:latin typeface="Times New Roman" pitchFamily="18" charset="0"/>
                <a:cs typeface="Times New Roman" pitchFamily="18" charset="0"/>
              </a:rPr>
              <a:t>những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người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yêu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nước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bất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đồng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chính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kiến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phản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biện</a:t>
            </a:r>
            <a:r>
              <a:rPr lang="en-US" sz="1400" i="1"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a:t>
            </a:r>
            <a:r>
              <a:rPr lang="en-US" sz="1400" i="1" dirty="0" err="1">
                <a:latin typeface="Times New Roman" pitchFamily="18" charset="0"/>
                <a:cs typeface="Times New Roman" pitchFamily="18" charset="0"/>
              </a:rPr>
              <a:t>kiến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a:t>
            </a:r>
            <a:r>
              <a:rPr lang="en-US" sz="1400" i="1" dirty="0" err="1">
                <a:latin typeface="Times New Roman" pitchFamily="18" charset="0"/>
                <a:cs typeface="Times New Roman" pitchFamily="18" charset="0"/>
              </a:rPr>
              <a:t>bất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hảo</a:t>
            </a:r>
            <a:r>
              <a:rPr lang="en-US" sz="1400" i="1" dirty="0">
                <a:latin typeface="Times New Roman" pitchFamily="18" charset="0"/>
                <a:cs typeface="Times New Roman" pitchFamily="18" charset="0"/>
              </a:rPr>
              <a: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bản</a:t>
            </a:r>
            <a:r>
              <a:rPr lang="en-US" sz="1400" dirty="0">
                <a:latin typeface="Times New Roman" pitchFamily="18" charset="0"/>
                <a:cs typeface="Times New Roman" pitchFamily="18" charset="0"/>
              </a:rPr>
              <a:t>. </a:t>
            </a:r>
          </a:p>
          <a:p>
            <a:pPr algn="just" defTabSz="457200"/>
            <a:r>
              <a:rPr lang="en-US" sz="1400" dirty="0" smtClean="0">
                <a:latin typeface="Times New Roman" pitchFamily="18" charset="0"/>
                <a:cs typeface="Times New Roman" pitchFamily="18" charset="0"/>
              </a:rPr>
              <a:t>	</a:t>
            </a: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r>
              <a:rPr lang="en-US" sz="1400" dirty="0">
                <a:latin typeface="Times New Roman" pitchFamily="18" charset="0"/>
                <a:cs typeface="Times New Roman" pitchFamily="18" charset="0"/>
              </a:rPr>
              <a:t>	</a:t>
            </a:r>
            <a:r>
              <a:rPr lang="en-US" sz="1400" dirty="0" smtClean="0">
                <a:latin typeface="Times New Roman" pitchFamily="18" charset="0"/>
                <a:cs typeface="Times New Roman" pitchFamily="18" charset="0"/>
              </a:rPr>
              <a:t>Theo </a:t>
            </a:r>
            <a:r>
              <a:rPr lang="en-US" sz="1400" dirty="0" err="1">
                <a:latin typeface="Times New Roman" pitchFamily="18" charset="0"/>
                <a:cs typeface="Times New Roman" pitchFamily="18" charset="0"/>
              </a:rPr>
              <a:t>họ</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Muốn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đất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nước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thật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sự</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phát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triển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Đảng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Cộng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sản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Việt</a:t>
            </a:r>
            <a:r>
              <a:rPr lang="en-US" sz="1400" i="1" dirty="0">
                <a:latin typeface="Times New Roman" pitchFamily="18" charset="0"/>
                <a:cs typeface="Times New Roman" pitchFamily="18" charset="0"/>
              </a:rPr>
              <a:t> Nam </a:t>
            </a:r>
            <a:r>
              <a:rPr lang="en-US" sz="1400" i="1" dirty="0" err="1">
                <a:latin typeface="Times New Roman" pitchFamily="18" charset="0"/>
                <a:cs typeface="Times New Roman" pitchFamily="18" charset="0"/>
              </a:rPr>
              <a:t>phải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thay</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đổi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cương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lĩnh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từ</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bỏ</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đường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lối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sai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lầm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về</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xây</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dựng</a:t>
            </a:r>
            <a:r>
              <a:rPr lang="en-US" sz="1400" i="1" dirty="0">
                <a:latin typeface="Times New Roman" pitchFamily="18" charset="0"/>
                <a:cs typeface="Times New Roman" pitchFamily="18" charset="0"/>
              </a:rPr>
              <a:t> CNXH, </a:t>
            </a:r>
            <a:r>
              <a:rPr lang="en-US" sz="1400" i="1" dirty="0" err="1">
                <a:latin typeface="Times New Roman" pitchFamily="18" charset="0"/>
                <a:cs typeface="Times New Roman" pitchFamily="18" charset="0"/>
              </a:rPr>
              <a:t>chuyển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hẳn</a:t>
            </a:r>
            <a:r>
              <a:rPr lang="en-US" sz="1400" i="1" dirty="0">
                <a:latin typeface="Times New Roman" pitchFamily="18" charset="0"/>
                <a:cs typeface="Times New Roman" pitchFamily="18" charset="0"/>
              </a:rPr>
              <a:t> sang </a:t>
            </a:r>
            <a:r>
              <a:rPr lang="en-US" sz="1400" i="1" dirty="0" err="1">
                <a:latin typeface="Times New Roman" pitchFamily="18" charset="0"/>
                <a:cs typeface="Times New Roman" pitchFamily="18" charset="0"/>
              </a:rPr>
              <a:t>đường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lối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dân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tộc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dân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chủ</a:t>
            </a:r>
            <a:r>
              <a:rPr lang="en-US" sz="1400" i="1" dirty="0">
                <a:latin typeface="Times New Roman" pitchFamily="18" charset="0"/>
                <a:cs typeface="Times New Roman" pitchFamily="18" charset="0"/>
              </a:rPr>
              <a:t>”, </a:t>
            </a:r>
            <a:r>
              <a:rPr lang="en-US" sz="1400" dirty="0" err="1">
                <a:latin typeface="Times New Roman" pitchFamily="18" charset="0"/>
                <a:cs typeface="Times New Roman" pitchFamily="18" charset="0"/>
              </a:rPr>
              <a:t>trọng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tâm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chuyển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đổi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trị</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a:t>
            </a:r>
            <a:r>
              <a:rPr lang="en-US" sz="1400" i="1" dirty="0" err="1">
                <a:latin typeface="Times New Roman" pitchFamily="18" charset="0"/>
                <a:cs typeface="Times New Roman" pitchFamily="18" charset="0"/>
              </a:rPr>
              <a:t>từ</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toàn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trị</a:t>
            </a:r>
            <a:r>
              <a:rPr lang="en-US" sz="1400" i="1" dirty="0">
                <a:latin typeface="Times New Roman" pitchFamily="18" charset="0"/>
                <a:cs typeface="Times New Roman" pitchFamily="18" charset="0"/>
              </a:rPr>
              <a:t> sang </a:t>
            </a:r>
            <a:r>
              <a:rPr lang="en-US" sz="1400" i="1" dirty="0" err="1">
                <a:latin typeface="Times New Roman" pitchFamily="18" charset="0"/>
                <a:cs typeface="Times New Roman" pitchFamily="18" charset="0"/>
              </a:rPr>
              <a:t>dân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chủ</a:t>
            </a:r>
            <a:r>
              <a:rPr lang="en-US" sz="1400" i="1" dirty="0">
                <a:latin typeface="Times New Roman" pitchFamily="18" charset="0"/>
                <a:cs typeface="Times New Roman" pitchFamily="18" charset="0"/>
              </a:rPr>
              <a:t>…”, </a:t>
            </a:r>
            <a:r>
              <a:rPr lang="en-US" sz="1400" dirty="0" err="1">
                <a:latin typeface="Times New Roman" pitchFamily="18" charset="0"/>
                <a:cs typeface="Times New Roman" pitchFamily="18" charset="0"/>
              </a:rPr>
              <a:t>mà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hình</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a:t>
            </a:r>
            <a:r>
              <a:rPr lang="en-US" sz="1400" i="1" dirty="0" err="1">
                <a:latin typeface="Times New Roman" pitchFamily="18" charset="0"/>
                <a:cs typeface="Times New Roman" pitchFamily="18" charset="0"/>
              </a:rPr>
              <a:t>đa</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nguyên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chính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trị</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đa</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đảng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đối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lập</a:t>
            </a:r>
            <a:r>
              <a:rPr lang="en-US" sz="1400" i="1" dirty="0">
                <a:latin typeface="Times New Roman" pitchFamily="18" charset="0"/>
                <a:cs typeface="Times New Roman" pitchFamily="18" charset="0"/>
              </a:rPr>
              <a: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theo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kiểu</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a:t>
            </a:r>
            <a:r>
              <a:rPr lang="en-US" sz="1400" i="1" dirty="0" err="1">
                <a:latin typeface="Times New Roman" pitchFamily="18" charset="0"/>
                <a:cs typeface="Times New Roman" pitchFamily="18" charset="0"/>
              </a:rPr>
              <a:t>ngoại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nhập</a:t>
            </a:r>
            <a:r>
              <a:rPr lang="en-US" sz="1400" i="1" dirty="0" smtClean="0">
                <a:latin typeface="Times New Roman" pitchFamily="18" charset="0"/>
                <a:cs typeface="Times New Roman" pitchFamily="18" charset="0"/>
              </a:rPr>
              <a:t>”.</a:t>
            </a:r>
            <a:r>
              <a:rPr lang="en-US" sz="1400" dirty="0" smtClean="0">
                <a:latin typeface="Times New Roman" pitchFamily="18" charset="0"/>
                <a:cs typeface="Times New Roman" pitchFamily="18" charset="0"/>
              </a:rPr>
              <a:t>	</a:t>
            </a:r>
            <a:endParaRPr lang="en-US" sz="1400" dirty="0">
              <a:latin typeface="Times New Roman" pitchFamily="18" charset="0"/>
              <a:cs typeface="Times New Roman" pitchFamily="18" charset="0"/>
            </a:endParaRP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Đó</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phù</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hợp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thậm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xuyên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lĩnh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sản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a:t>
            </a:r>
          </a:p>
          <a:p>
            <a:pPr algn="just" defTabSz="457200"/>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nguyên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tắc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bản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nguồn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thông</a:t>
            </a:r>
            <a:r>
              <a:rPr lang="en-US" sz="1400" dirty="0">
                <a:latin typeface="Times New Roman" pitchFamily="18" charset="0"/>
                <a:cs typeface="Times New Roman" pitchFamily="18" charset="0"/>
              </a:rPr>
              <a:t> qua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bầu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tự</a:t>
            </a:r>
            <a:r>
              <a:rPr lang="en-US" sz="1400" dirty="0">
                <a:latin typeface="Times New Roman" pitchFamily="18" charset="0"/>
                <a:cs typeface="Times New Roman" pitchFamily="18" charset="0"/>
              </a:rPr>
              <a:t> do. </a:t>
            </a:r>
            <a:r>
              <a:rPr lang="en-US" sz="1400" dirty="0" err="1">
                <a:latin typeface="Times New Roman" pitchFamily="18" charset="0"/>
                <a:cs typeface="Times New Roman" pitchFamily="18" charset="0"/>
              </a:rPr>
              <a:t>Giá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ở </a:t>
            </a:r>
            <a:r>
              <a:rPr lang="en-US" sz="1400" dirty="0" err="1">
                <a:latin typeface="Times New Roman" pitchFamily="18" charset="0"/>
                <a:cs typeface="Times New Roman" pitchFamily="18" charset="0"/>
              </a:rPr>
              <a:t>chỗ</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bản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triển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vì</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vậy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cấp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cầm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luôn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dụng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tố</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nhằm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tộc</a:t>
            </a:r>
            <a:r>
              <a:rPr lang="en-US" sz="1400" dirty="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Cuộc</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XHCN </a:t>
            </a:r>
            <a:r>
              <a:rPr lang="en-US" sz="1400" dirty="0" err="1">
                <a:latin typeface="Times New Roman" pitchFamily="18" charset="0"/>
                <a:cs typeface="Times New Roman" pitchFamily="18" charset="0"/>
              </a:rPr>
              <a:t>Tháng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Mười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1917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mở</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XHCN, </a:t>
            </a:r>
            <a:r>
              <a:rPr lang="en-US" sz="1400" dirty="0" err="1">
                <a:latin typeface="Times New Roman" pitchFamily="18" charset="0"/>
                <a:cs typeface="Times New Roman" pitchFamily="18" charset="0"/>
              </a:rPr>
              <a:t>nền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do </a:t>
            </a:r>
            <a:r>
              <a:rPr lang="en-US" sz="1400" dirty="0" err="1">
                <a:latin typeface="Times New Roman" pitchFamily="18" charset="0"/>
                <a:cs typeface="Times New Roman" pitchFamily="18" charset="0"/>
              </a:rPr>
              <a:t>giai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cấp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hướng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ích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nay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cụ</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nhau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yếu</a:t>
            </a:r>
            <a:r>
              <a:rPr lang="en-US" sz="1400" dirty="0">
                <a:latin typeface="Times New Roman" pitchFamily="18" charset="0"/>
                <a:cs typeface="Times New Roman" pitchFamily="18" charset="0"/>
              </a:rPr>
              <a:t> ở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nội</a:t>
            </a:r>
            <a:r>
              <a:rPr lang="en-US" sz="1400" dirty="0">
                <a:latin typeface="Times New Roman" pitchFamily="18" charset="0"/>
                <a:cs typeface="Times New Roman" pitchFamily="18" charset="0"/>
              </a:rPr>
              <a:t> dung: </a:t>
            </a:r>
            <a:r>
              <a:rPr lang="en-US" sz="1400" dirty="0" err="1">
                <a:latin typeface="Times New Roman" pitchFamily="18" charset="0"/>
                <a:cs typeface="Times New Roman" pitchFamily="18" charset="0"/>
              </a:rPr>
              <a:t>Lực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lượng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cầm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vì</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ích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hay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cầm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giữa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nhánh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lập</a:t>
            </a:r>
            <a:r>
              <a:rPr lang="en-US" sz="1400" dirty="0">
                <a:latin typeface="Times New Roman" pitchFamily="18" charset="0"/>
                <a:cs typeface="Times New Roman" pitchFamily="18" charset="0"/>
              </a:rPr>
              <a:t> hay </a:t>
            </a:r>
            <a:r>
              <a:rPr lang="en-US" sz="1400" dirty="0" err="1">
                <a:latin typeface="Times New Roman" pitchFamily="18" charset="0"/>
                <a:cs typeface="Times New Roman" pitchFamily="18" charset="0"/>
              </a:rPr>
              <a:t>phân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hợp</a:t>
            </a:r>
            <a:r>
              <a:rPr lang="en-US" sz="1400" dirty="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p>
          <a:p>
            <a:pPr algn="just" defTabSz="457200"/>
            <a:endParaRPr lang="en-US" sz="1400" dirty="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dirty="0"/>
                <a:t>4</a:t>
              </a:r>
              <a:r>
                <a:rPr lang="en-US" sz="1300" b="1" dirty="0" smtClean="0"/>
                <a:t> </a:t>
              </a:r>
            </a:p>
            <a:p>
              <a:pPr algn="ctr"/>
              <a:r>
                <a:rPr lang="en-US" sz="800" b="1" dirty="0" smtClean="0"/>
                <a:t>THÁNG 10  </a:t>
              </a:r>
            </a:p>
            <a:p>
              <a:pPr algn="ctr"/>
              <a:r>
                <a:rPr lang="en-US" sz="800" b="1" dirty="0" smtClean="0"/>
                <a:t>2015</a:t>
              </a:r>
              <a:endParaRPr lang="en-US" sz="800" b="1" dirty="0"/>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chemeClr val="bg1"/>
                  </a:solidFill>
                  <a:effectLst>
                    <a:glow rad="101600">
                      <a:srgbClr val="FF0000">
                        <a:alpha val="60000"/>
                      </a:srgbClr>
                    </a:glow>
                  </a:effectLst>
                  <a:latin typeface="Calibri" panose="020F0502020204030204" pitchFamily="34" charset="0"/>
                </a:rPr>
                <a:t>TƯ TƯỞNG</a:t>
              </a:r>
              <a:endParaRPr lang="en-US" sz="1500" b="1" dirty="0">
                <a:solidFill>
                  <a:schemeClr val="bg1"/>
                </a:solidFill>
                <a:effectLst>
                  <a:glow rad="101600">
                    <a:srgbClr val="FF0000">
                      <a:alpha val="60000"/>
                    </a:srgbClr>
                  </a:glow>
                </a:effectLst>
                <a:latin typeface="Calibri" panose="020F0502020204030204" pitchFamily="34" charset="0"/>
              </a:endParaRPr>
            </a:p>
          </p:txBody>
        </p:sp>
      </p:grpSp>
      <p:pic>
        <p:nvPicPr>
          <p:cNvPr id="13" name="Picture 12" descr="http://www.tuyengiao.vn/Uploads/2015/9/25/21dang.jpg"/>
          <p:cNvPicPr/>
          <p:nvPr/>
        </p:nvPicPr>
        <p:blipFill>
          <a:blip r:embed="rId7">
            <a:extLst>
              <a:ext uri="{28A0092B-C50C-407E-A947-70E740481C1C}">
                <a14:useLocalDpi xmlns:a14="http://schemas.microsoft.com/office/drawing/2010/main" val="0"/>
              </a:ext>
            </a:extLst>
          </a:blip>
          <a:srcRect/>
          <a:stretch>
            <a:fillRect/>
          </a:stretch>
        </p:blipFill>
        <p:spPr bwMode="auto">
          <a:xfrm>
            <a:off x="1752600" y="2590800"/>
            <a:ext cx="3849687" cy="2209800"/>
          </a:xfrm>
          <a:prstGeom prst="rect">
            <a:avLst/>
          </a:prstGeom>
          <a:noFill/>
          <a:ln>
            <a:noFill/>
          </a:ln>
        </p:spPr>
      </p:pic>
    </p:spTree>
    <p:extLst>
      <p:ext uri="{BB962C8B-B14F-4D97-AF65-F5344CB8AC3E}">
        <p14:creationId xmlns:p14="http://schemas.microsoft.com/office/powerpoint/2010/main" val="34294580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533400" y="1066800"/>
            <a:ext cx="5829300" cy="1415772"/>
          </a:xfrm>
          <a:prstGeom prst="rect">
            <a:avLst/>
          </a:prstGeom>
          <a:noFill/>
          <a:ln>
            <a:noFill/>
          </a:ln>
        </p:spPr>
        <p:txBody>
          <a:bodyPr wrap="square" lIns="0" tIns="0" rIns="0" bIns="914400" rtlCol="0" anchor="t" anchorCtr="0">
            <a:spAutoFit/>
          </a:bodyPr>
          <a:lstStyle/>
          <a:p>
            <a:pPr algn="ctr"/>
            <a:r>
              <a:rPr lang="en-US" sz="1600" b="1" dirty="0" err="1">
                <a:latin typeface="Times New Roman" pitchFamily="18" charset="0"/>
                <a:cs typeface="Times New Roman" pitchFamily="18" charset="0"/>
              </a:rPr>
              <a:t>Nền</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dân</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chủ</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xã</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hội</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chủ</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nghĩa</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của</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nước</a:t>
            </a:r>
            <a:r>
              <a:rPr lang="en-US" sz="1600" b="1" dirty="0">
                <a:latin typeface="Times New Roman" pitchFamily="18" charset="0"/>
                <a:cs typeface="Times New Roman" pitchFamily="18" charset="0"/>
              </a:rPr>
              <a:t> ta </a:t>
            </a:r>
            <a:r>
              <a:rPr lang="en-US" sz="1600" b="1" dirty="0" err="1">
                <a:latin typeface="Times New Roman" pitchFamily="18" charset="0"/>
                <a:cs typeface="Times New Roman" pitchFamily="18" charset="0"/>
              </a:rPr>
              <a:t>phù</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hợp</a:t>
            </a:r>
            <a:r>
              <a:rPr lang="en-US" sz="1600" b="1" dirty="0">
                <a:latin typeface="Times New Roman" pitchFamily="18" charset="0"/>
                <a:cs typeface="Times New Roman" pitchFamily="18" charset="0"/>
              </a:rPr>
              <a:t> </a:t>
            </a:r>
            <a:endParaRPr lang="en-US" sz="1600" b="1" dirty="0" smtClean="0">
              <a:latin typeface="Times New Roman" pitchFamily="18" charset="0"/>
              <a:cs typeface="Times New Roman" pitchFamily="18" charset="0"/>
            </a:endParaRPr>
          </a:p>
          <a:p>
            <a:pPr algn="ctr"/>
            <a:r>
              <a:rPr lang="en-US" sz="1600" b="1" dirty="0" err="1" smtClean="0">
                <a:latin typeface="Times New Roman" pitchFamily="18" charset="0"/>
                <a:cs typeface="Times New Roman" pitchFamily="18" charset="0"/>
              </a:rPr>
              <a:t>với</a:t>
            </a:r>
            <a:r>
              <a:rPr lang="en-US" sz="1600" b="1" dirty="0" smtClean="0">
                <a:latin typeface="Times New Roman" pitchFamily="18" charset="0"/>
                <a:cs typeface="Times New Roman" pitchFamily="18" charset="0"/>
              </a:rPr>
              <a:t> </a:t>
            </a:r>
            <a:r>
              <a:rPr lang="en-US" sz="1600" b="1" dirty="0" err="1">
                <a:latin typeface="Times New Roman" pitchFamily="18" charset="0"/>
                <a:cs typeface="Times New Roman" pitchFamily="18" charset="0"/>
              </a:rPr>
              <a:t>xu</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thế</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thời</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đại</a:t>
            </a:r>
            <a:r>
              <a:rPr lang="en-US" sz="1600" b="1" dirty="0">
                <a:latin typeface="Times New Roman" pitchFamily="18" charset="0"/>
                <a:cs typeface="Times New Roman" pitchFamily="18" charset="0"/>
              </a:rPr>
              <a:t> </a:t>
            </a:r>
            <a:r>
              <a:rPr lang="en-US" sz="1600" b="1" dirty="0" err="1" smtClean="0">
                <a:latin typeface="Times New Roman" pitchFamily="18" charset="0"/>
                <a:cs typeface="Times New Roman" pitchFamily="18" charset="0"/>
              </a:rPr>
              <a:t>ngày</a:t>
            </a:r>
            <a:r>
              <a:rPr lang="en-US" sz="1600" b="1" dirty="0" smtClean="0">
                <a:latin typeface="Times New Roman" pitchFamily="18" charset="0"/>
                <a:cs typeface="Times New Roman" pitchFamily="18" charset="0"/>
              </a:rPr>
              <a:t> nay</a:t>
            </a:r>
            <a:endParaRPr lang="en-US" sz="1600" dirty="0">
              <a:latin typeface="Times New Roman" pitchFamily="18" charset="0"/>
              <a:cs typeface="Times New Roman" pitchFamily="18" charset="0"/>
            </a:endParaRPr>
          </a:p>
        </p:txBody>
      </p:sp>
      <p:sp>
        <p:nvSpPr>
          <p:cNvPr id="17" name="TextBox 16"/>
          <p:cNvSpPr txBox="1"/>
          <p:nvPr/>
        </p:nvSpPr>
        <p:spPr>
          <a:xfrm>
            <a:off x="533400" y="1447800"/>
            <a:ext cx="5829300" cy="10741402"/>
          </a:xfrm>
          <a:prstGeom prst="rect">
            <a:avLst/>
          </a:prstGeom>
          <a:noFill/>
          <a:ln>
            <a:noFill/>
          </a:ln>
        </p:spPr>
        <p:txBody>
          <a:bodyPr wrap="square" lIns="0" tIns="0" rIns="0" bIns="914400" rtlCol="0" anchor="t" anchorCtr="0">
            <a:spAutoFit/>
          </a:bodyPr>
          <a:lstStyle/>
          <a:p>
            <a:pPr algn="just" defTabSz="457200">
              <a:spcBef>
                <a:spcPts val="600"/>
              </a:spcBef>
            </a:pPr>
            <a:endParaRPr lang="en-US" sz="1400" b="1" i="1" dirty="0" smtClean="0">
              <a:latin typeface="Times New Roman" pitchFamily="18" charset="0"/>
              <a:cs typeface="Times New Roman" pitchFamily="18" charset="0"/>
            </a:endParaRPr>
          </a:p>
          <a:p>
            <a:r>
              <a:rPr lang="en-US" sz="1400" dirty="0" smtClean="0">
                <a:latin typeface="Times New Roman" pitchFamily="18" charset="0"/>
                <a:cs typeface="Times New Roman" pitchFamily="18" charset="0"/>
              </a:rPr>
              <a:t>	</a:t>
            </a:r>
          </a:p>
          <a:p>
            <a:pPr algn="just" defTabSz="457200"/>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Nền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tộc</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cuộc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cuộc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xâm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đánh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thù</a:t>
            </a:r>
            <a:r>
              <a:rPr lang="en-US" sz="1400" dirty="0">
                <a:latin typeface="Times New Roman" pitchFamily="18" charset="0"/>
                <a:cs typeface="Times New Roman" pitchFamily="18" charset="0"/>
              </a:rPr>
              <a:t> hung </a:t>
            </a:r>
            <a:r>
              <a:rPr lang="en-US" sz="1400" dirty="0" err="1">
                <a:latin typeface="Times New Roman" pitchFamily="18" charset="0"/>
                <a:cs typeface="Times New Roman" pitchFamily="18" charset="0"/>
              </a:rPr>
              <a:t>bạo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nghĩa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dấu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ấn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xây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XHCN, </a:t>
            </a:r>
            <a:r>
              <a:rPr lang="en-US" sz="1400" dirty="0" err="1">
                <a:latin typeface="Times New Roman" pitchFamily="18" charset="0"/>
                <a:cs typeface="Times New Roman" pitchFamily="18" charset="0"/>
              </a:rPr>
              <a:t>nền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nghĩa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đặc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chuyên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sản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hóa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trung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liêu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doanh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VI,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1986,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chuyển</a:t>
            </a:r>
            <a:r>
              <a:rPr lang="en-US" sz="1400" dirty="0">
                <a:latin typeface="Times New Roman" pitchFamily="18" charset="0"/>
                <a:cs typeface="Times New Roman" pitchFamily="18" charset="0"/>
              </a:rPr>
              <a:t> sang </a:t>
            </a:r>
            <a:r>
              <a:rPr lang="en-US" sz="1400" dirty="0" err="1">
                <a:latin typeface="Times New Roman" pitchFamily="18" charset="0"/>
                <a:cs typeface="Times New Roman" pitchFamily="18" charset="0"/>
              </a:rPr>
              <a:t>xây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XHCN </a:t>
            </a:r>
            <a:r>
              <a:rPr lang="en-US" sz="1400" dirty="0" err="1">
                <a:latin typeface="Times New Roman" pitchFamily="18" charset="0"/>
                <a:cs typeface="Times New Roman" pitchFamily="18" charset="0"/>
              </a:rPr>
              <a:t>theo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mới-mô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VII </a:t>
            </a:r>
            <a:r>
              <a:rPr lang="en-US" sz="1400" dirty="0" err="1">
                <a:latin typeface="Times New Roman" pitchFamily="18" charset="0"/>
                <a:cs typeface="Times New Roman" pitchFamily="18" charset="0"/>
              </a:rPr>
              <a:t>đến</a:t>
            </a:r>
            <a:r>
              <a:rPr lang="en-US" sz="1400" dirty="0">
                <a:latin typeface="Times New Roman" pitchFamily="18" charset="0"/>
                <a:cs typeface="Times New Roman" pitchFamily="18" charset="0"/>
              </a:rPr>
              <a:t> nay.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tố</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do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do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lãnh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hướng</a:t>
            </a:r>
            <a:r>
              <a:rPr lang="en-US" sz="1400" dirty="0">
                <a:latin typeface="Times New Roman" pitchFamily="18" charset="0"/>
                <a:cs typeface="Times New Roman" pitchFamily="18" charset="0"/>
              </a:rPr>
              <a:t> XHCN…</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Mặc</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dù</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quả</a:t>
            </a:r>
            <a:r>
              <a:rPr lang="en-US" sz="1400" dirty="0">
                <a:latin typeface="Times New Roman" pitchFamily="18" charset="0"/>
                <a:cs typeface="Times New Roman" pitchFamily="18" charset="0"/>
              </a:rPr>
              <a:t> to </a:t>
            </a:r>
            <a:r>
              <a:rPr lang="en-US" sz="1400" dirty="0" err="1">
                <a:latin typeface="Times New Roman" pitchFamily="18" charset="0"/>
                <a:cs typeface="Times New Roman" pitchFamily="18" charset="0"/>
              </a:rPr>
              <a:t>lớn</a:t>
            </a:r>
            <a:r>
              <a:rPr lang="en-US" sz="1400" dirty="0">
                <a:latin typeface="Times New Roman" pitchFamily="18" charset="0"/>
                <a:cs typeface="Times New Roman" pitchFamily="18" charset="0"/>
              </a:rPr>
              <a:t>, song </a:t>
            </a:r>
            <a:r>
              <a:rPr lang="en-US" sz="1400" dirty="0" err="1">
                <a:latin typeface="Times New Roman" pitchFamily="18" charset="0"/>
                <a:cs typeface="Times New Roman" pitchFamily="18" charset="0"/>
              </a:rPr>
              <a:t>sau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gần</a:t>
            </a:r>
            <a:r>
              <a:rPr lang="en-US" sz="1400" dirty="0">
                <a:latin typeface="Times New Roman" pitchFamily="18" charset="0"/>
                <a:cs typeface="Times New Roman" pitchFamily="18" charset="0"/>
              </a:rPr>
              <a:t> 30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đổi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xuất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vấn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hóa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giàu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nghèo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ích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nhóm</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a:t>
            </a:r>
            <a:r>
              <a:rPr lang="en-US" sz="1400" i="1" dirty="0" err="1">
                <a:latin typeface="Times New Roman" pitchFamily="18" charset="0"/>
                <a:cs typeface="Times New Roman" pitchFamily="18" charset="0"/>
              </a:rPr>
              <a:t>bệnh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nhiệm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kỳ</a:t>
            </a:r>
            <a:r>
              <a:rPr lang="en-US" sz="1400" i="1"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hướng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tăng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ở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số</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số</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lĩnh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còn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bị</a:t>
            </a:r>
            <a:r>
              <a:rPr lang="en-US" sz="1400" dirty="0">
                <a:latin typeface="Times New Roman" pitchFamily="18" charset="0"/>
                <a:cs typeface="Times New Roman" pitchFamily="18" charset="0"/>
              </a:rPr>
              <a:t> vi </a:t>
            </a:r>
            <a:r>
              <a:rPr lang="en-US" sz="1400" dirty="0" err="1">
                <a:latin typeface="Times New Roman" pitchFamily="18" charset="0"/>
                <a:cs typeface="Times New Roman" pitchFamily="18" charset="0"/>
              </a:rPr>
              <a:t>phạm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nghị</a:t>
            </a:r>
            <a:r>
              <a:rPr lang="en-US" sz="1400" dirty="0">
                <a:latin typeface="Times New Roman" pitchFamily="18" charset="0"/>
                <a:cs typeface="Times New Roman" pitchFamily="18" charset="0"/>
              </a:rPr>
              <a:t>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4 (</a:t>
            </a:r>
            <a:r>
              <a:rPr lang="en-US" sz="1400" dirty="0" err="1">
                <a:latin typeface="Times New Roman" pitchFamily="18" charset="0"/>
                <a:cs typeface="Times New Roman" pitchFamily="18" charset="0"/>
              </a:rPr>
              <a:t>khóa</a:t>
            </a:r>
            <a:r>
              <a:rPr lang="en-US" sz="1400" dirty="0">
                <a:latin typeface="Times New Roman" pitchFamily="18" charset="0"/>
                <a:cs typeface="Times New Roman" pitchFamily="18" charset="0"/>
              </a:rPr>
              <a:t> XI)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thẳng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thắn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chỉ</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nguyên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yếu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thoái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tưởng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bộ</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bộ</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cấp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Nếu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chúng</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kịp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chặn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loại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thoái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thì</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dẫn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ổn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xóa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nhòa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cuộc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đổi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kỷ</a:t>
            </a:r>
            <a:r>
              <a:rPr lang="en-US" sz="1400" dirty="0">
                <a:latin typeface="Times New Roman" pitchFamily="18" charset="0"/>
                <a:cs typeface="Times New Roman" pitchFamily="18" charset="0"/>
              </a:rPr>
              <a:t> qua.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khắc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phục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gian</a:t>
            </a:r>
            <a:r>
              <a:rPr lang="en-US" sz="1400" dirty="0">
                <a:latin typeface="Times New Roman" pitchFamily="18" charset="0"/>
                <a:cs typeface="Times New Roman" pitchFamily="18" charset="0"/>
              </a:rPr>
              <a:t> qua,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trung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bảo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mẽ</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XHCN, </a:t>
            </a:r>
            <a:r>
              <a:rPr lang="en-US" sz="1400" dirty="0" err="1">
                <a:latin typeface="Times New Roman" pitchFamily="18" charset="0"/>
                <a:cs typeface="Times New Roman" pitchFamily="18" charset="0"/>
              </a:rPr>
              <a:t>mà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cốt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lõi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smtClean="0">
                <a:latin typeface="Times New Roman" pitchFamily="18" charset="0"/>
                <a:cs typeface="Times New Roman" pitchFamily="18" charset="0"/>
              </a:rPr>
              <a:t>.</a:t>
            </a:r>
            <a:endParaRPr lang="en-US" sz="1400" dirty="0">
              <a:latin typeface="Times New Roman" pitchFamily="18" charset="0"/>
              <a:cs typeface="Times New Roman" pitchFamily="18" charset="0"/>
            </a:endParaRPr>
          </a:p>
          <a:p>
            <a:pPr algn="just" defTabSz="457200"/>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hóa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pháp</a:t>
            </a:r>
            <a:r>
              <a:rPr lang="en-US" sz="1400" dirty="0">
                <a:latin typeface="Times New Roman" pitchFamily="18" charset="0"/>
                <a:cs typeface="Times New Roman" pitchFamily="18" charset="0"/>
              </a:rPr>
              <a:t> 2013.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gian</a:t>
            </a:r>
            <a:r>
              <a:rPr lang="en-US" sz="1400" dirty="0">
                <a:latin typeface="Times New Roman" pitchFamily="18" charset="0"/>
                <a:cs typeface="Times New Roman" pitchFamily="18" charset="0"/>
              </a:rPr>
              <a:t> qua, </a:t>
            </a:r>
            <a:r>
              <a:rPr lang="en-US" sz="1400" dirty="0" err="1">
                <a:latin typeface="Times New Roman" pitchFamily="18" charset="0"/>
                <a:cs typeface="Times New Roman" pitchFamily="18" charset="0"/>
              </a:rPr>
              <a:t>Hiến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pháp</a:t>
            </a:r>
            <a:r>
              <a:rPr lang="en-US" sz="1400" dirty="0">
                <a:latin typeface="Times New Roman" pitchFamily="18" charset="0"/>
                <a:cs typeface="Times New Roman" pitchFamily="18" charset="0"/>
              </a:rPr>
              <a:t> 2013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triển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luật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Luật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Luật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Tòa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đổi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Luật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đổi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thảo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đổi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luật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bảo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con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pháp</a:t>
            </a:r>
            <a:r>
              <a:rPr lang="en-US" sz="1400" dirty="0">
                <a:latin typeface="Times New Roman" pitchFamily="18" charset="0"/>
                <a:cs typeface="Times New Roman" pitchFamily="18" charset="0"/>
              </a:rPr>
              <a:t> 2013. Theo </a:t>
            </a:r>
            <a:r>
              <a:rPr lang="en-US" sz="1400" dirty="0" err="1">
                <a:latin typeface="Times New Roman" pitchFamily="18" charset="0"/>
                <a:cs typeface="Times New Roman" pitchFamily="18" charset="0"/>
              </a:rPr>
              <a:t>tinh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bị</a:t>
            </a:r>
            <a:r>
              <a:rPr lang="en-US" sz="1400" dirty="0">
                <a:latin typeface="Times New Roman" pitchFamily="18" charset="0"/>
                <a:cs typeface="Times New Roman" pitchFamily="18" charset="0"/>
              </a:rPr>
              <a:t> can, </a:t>
            </a:r>
            <a:r>
              <a:rPr lang="en-US" sz="1400" dirty="0" err="1">
                <a:latin typeface="Times New Roman" pitchFamily="18" charset="0"/>
                <a:cs typeface="Times New Roman" pitchFamily="18" charset="0"/>
              </a:rPr>
              <a:t>bị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tự</a:t>
            </a:r>
            <a:r>
              <a:rPr lang="en-US" sz="1400" dirty="0">
                <a:latin typeface="Times New Roman" pitchFamily="18" charset="0"/>
                <a:cs typeface="Times New Roman" pitchFamily="18" charset="0"/>
              </a:rPr>
              <a:t> do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chấp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tù</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tâm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trò</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luật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cao</a:t>
            </a:r>
            <a:r>
              <a:rPr lang="en-US" sz="1400" dirty="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Đầu</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tháng</a:t>
            </a:r>
            <a:r>
              <a:rPr lang="en-US" sz="1400" dirty="0">
                <a:latin typeface="Times New Roman" pitchFamily="18" charset="0"/>
                <a:cs typeface="Times New Roman" pitchFamily="18" charset="0"/>
              </a:rPr>
              <a:t> 10-2014,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Ủy</a:t>
            </a:r>
            <a:r>
              <a:rPr lang="en-US" sz="1400" dirty="0">
                <a:latin typeface="Times New Roman" pitchFamily="18" charset="0"/>
                <a:cs typeface="Times New Roman" pitchFamily="18" charset="0"/>
              </a:rPr>
              <a:t> ban </a:t>
            </a:r>
            <a:r>
              <a:rPr lang="en-US" sz="1400" dirty="0" err="1">
                <a:latin typeface="Times New Roman" pitchFamily="18" charset="0"/>
                <a:cs typeface="Times New Roman" pitchFamily="18" charset="0"/>
              </a:rPr>
              <a:t>Thường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vụ</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việc</a:t>
            </a:r>
            <a:r>
              <a:rPr lang="en-US" sz="1400" dirty="0">
                <a:latin typeface="Times New Roman" pitchFamily="18" charset="0"/>
                <a:cs typeface="Times New Roman" pitchFamily="18" charset="0"/>
              </a:rPr>
              <a:t> </a:t>
            </a: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dirty="0"/>
                <a:t>5</a:t>
              </a:r>
              <a:r>
                <a:rPr lang="en-US" sz="1300" b="1" dirty="0" smtClean="0"/>
                <a:t> </a:t>
              </a:r>
            </a:p>
            <a:p>
              <a:pPr algn="ctr"/>
              <a:r>
                <a:rPr lang="en-US" sz="800" b="1" dirty="0" smtClean="0"/>
                <a:t>THÁNG 10  </a:t>
              </a:r>
            </a:p>
            <a:p>
              <a:pPr algn="ctr"/>
              <a:r>
                <a:rPr lang="en-US" sz="800" b="1" dirty="0" smtClean="0"/>
                <a:t>2015</a:t>
              </a:r>
              <a:endParaRPr lang="en-US" sz="800" b="1" dirty="0"/>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chemeClr val="bg1"/>
                  </a:solidFill>
                  <a:effectLst>
                    <a:glow rad="101600">
                      <a:srgbClr val="FF0000">
                        <a:alpha val="60000"/>
                      </a:srgbClr>
                    </a:glow>
                  </a:effectLst>
                  <a:latin typeface="Calibri" panose="020F0502020204030204" pitchFamily="34" charset="0"/>
                </a:rPr>
                <a:t>TƯ TƯỞNG</a:t>
              </a:r>
              <a:endParaRPr lang="en-US" sz="1500" b="1" dirty="0">
                <a:solidFill>
                  <a:schemeClr val="bg1"/>
                </a:solidFill>
                <a:effectLst>
                  <a:glow rad="101600">
                    <a:srgbClr val="FF0000">
                      <a:alpha val="60000"/>
                    </a:srgbClr>
                  </a:glow>
                </a:effectLst>
                <a:latin typeface="Calibri" panose="020F0502020204030204" pitchFamily="34" charset="0"/>
              </a:endParaRPr>
            </a:p>
          </p:txBody>
        </p:sp>
      </p:grpSp>
    </p:spTree>
    <p:extLst>
      <p:ext uri="{BB962C8B-B14F-4D97-AF65-F5344CB8AC3E}">
        <p14:creationId xmlns:p14="http://schemas.microsoft.com/office/powerpoint/2010/main" val="814958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533400" y="1066800"/>
            <a:ext cx="5829300" cy="1415772"/>
          </a:xfrm>
          <a:prstGeom prst="rect">
            <a:avLst/>
          </a:prstGeom>
          <a:noFill/>
          <a:ln>
            <a:noFill/>
          </a:ln>
        </p:spPr>
        <p:txBody>
          <a:bodyPr wrap="square" lIns="0" tIns="0" rIns="0" bIns="914400" rtlCol="0" anchor="t" anchorCtr="0">
            <a:spAutoFit/>
          </a:bodyPr>
          <a:lstStyle/>
          <a:p>
            <a:pPr algn="ctr"/>
            <a:r>
              <a:rPr lang="en-US" sz="1600" b="1" dirty="0" err="1">
                <a:latin typeface="Times New Roman" pitchFamily="18" charset="0"/>
                <a:cs typeface="Times New Roman" pitchFamily="18" charset="0"/>
              </a:rPr>
              <a:t>Nền</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dân</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chủ</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xã</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hội</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chủ</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nghĩa</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của</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nước</a:t>
            </a:r>
            <a:r>
              <a:rPr lang="en-US" sz="1600" b="1" dirty="0">
                <a:latin typeface="Times New Roman" pitchFamily="18" charset="0"/>
                <a:cs typeface="Times New Roman" pitchFamily="18" charset="0"/>
              </a:rPr>
              <a:t> ta </a:t>
            </a:r>
            <a:r>
              <a:rPr lang="en-US" sz="1600" b="1" dirty="0" err="1">
                <a:latin typeface="Times New Roman" pitchFamily="18" charset="0"/>
                <a:cs typeface="Times New Roman" pitchFamily="18" charset="0"/>
              </a:rPr>
              <a:t>phù</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hợp</a:t>
            </a:r>
            <a:r>
              <a:rPr lang="en-US" sz="1600" b="1" dirty="0">
                <a:latin typeface="Times New Roman" pitchFamily="18" charset="0"/>
                <a:cs typeface="Times New Roman" pitchFamily="18" charset="0"/>
              </a:rPr>
              <a:t> </a:t>
            </a:r>
            <a:endParaRPr lang="en-US" sz="1600" b="1" dirty="0" smtClean="0">
              <a:latin typeface="Times New Roman" pitchFamily="18" charset="0"/>
              <a:cs typeface="Times New Roman" pitchFamily="18" charset="0"/>
            </a:endParaRPr>
          </a:p>
          <a:p>
            <a:pPr algn="ctr"/>
            <a:r>
              <a:rPr lang="en-US" sz="1600" b="1" dirty="0" err="1" smtClean="0">
                <a:latin typeface="Times New Roman" pitchFamily="18" charset="0"/>
                <a:cs typeface="Times New Roman" pitchFamily="18" charset="0"/>
              </a:rPr>
              <a:t>với</a:t>
            </a:r>
            <a:r>
              <a:rPr lang="en-US" sz="1600" b="1" dirty="0" smtClean="0">
                <a:latin typeface="Times New Roman" pitchFamily="18" charset="0"/>
                <a:cs typeface="Times New Roman" pitchFamily="18" charset="0"/>
              </a:rPr>
              <a:t> </a:t>
            </a:r>
            <a:r>
              <a:rPr lang="en-US" sz="1600" b="1" dirty="0" err="1">
                <a:latin typeface="Times New Roman" pitchFamily="18" charset="0"/>
                <a:cs typeface="Times New Roman" pitchFamily="18" charset="0"/>
              </a:rPr>
              <a:t>xu</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thế</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thời</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đại</a:t>
            </a:r>
            <a:r>
              <a:rPr lang="en-US" sz="1600" b="1" dirty="0">
                <a:latin typeface="Times New Roman" pitchFamily="18" charset="0"/>
                <a:cs typeface="Times New Roman" pitchFamily="18" charset="0"/>
              </a:rPr>
              <a:t> </a:t>
            </a:r>
            <a:r>
              <a:rPr lang="en-US" sz="1600" b="1" dirty="0" err="1" smtClean="0">
                <a:latin typeface="Times New Roman" pitchFamily="18" charset="0"/>
                <a:cs typeface="Times New Roman" pitchFamily="18" charset="0"/>
              </a:rPr>
              <a:t>ngày</a:t>
            </a:r>
            <a:r>
              <a:rPr lang="en-US" sz="1600" b="1" dirty="0" smtClean="0">
                <a:latin typeface="Times New Roman" pitchFamily="18" charset="0"/>
                <a:cs typeface="Times New Roman" pitchFamily="18" charset="0"/>
              </a:rPr>
              <a:t> nay</a:t>
            </a:r>
            <a:endParaRPr lang="en-US" sz="1600" dirty="0">
              <a:latin typeface="Times New Roman" pitchFamily="18" charset="0"/>
              <a:cs typeface="Times New Roman" pitchFamily="18" charset="0"/>
            </a:endParaRPr>
          </a:p>
        </p:txBody>
      </p:sp>
      <p:sp>
        <p:nvSpPr>
          <p:cNvPr id="17" name="TextBox 16"/>
          <p:cNvSpPr txBox="1"/>
          <p:nvPr/>
        </p:nvSpPr>
        <p:spPr>
          <a:xfrm>
            <a:off x="533400" y="1447800"/>
            <a:ext cx="5829300" cy="8679299"/>
          </a:xfrm>
          <a:prstGeom prst="rect">
            <a:avLst/>
          </a:prstGeom>
          <a:noFill/>
          <a:ln>
            <a:noFill/>
          </a:ln>
        </p:spPr>
        <p:txBody>
          <a:bodyPr wrap="square" lIns="0" tIns="0" rIns="0" bIns="914400" rtlCol="0" anchor="t" anchorCtr="0">
            <a:spAutoFit/>
          </a:bodyPr>
          <a:lstStyle/>
          <a:p>
            <a:pPr algn="just" defTabSz="457200">
              <a:spcBef>
                <a:spcPts val="600"/>
              </a:spcBef>
            </a:pPr>
            <a:endParaRPr lang="en-US" sz="1400" b="1" i="1" dirty="0" smtClean="0">
              <a:latin typeface="Times New Roman" pitchFamily="18" charset="0"/>
              <a:cs typeface="Times New Roman" pitchFamily="18" charset="0"/>
            </a:endParaRPr>
          </a:p>
          <a:p>
            <a:r>
              <a:rPr lang="en-US" sz="800" dirty="0" smtClean="0">
                <a:latin typeface="Times New Roman" pitchFamily="18" charset="0"/>
                <a:cs typeface="Times New Roman" pitchFamily="18" charset="0"/>
              </a:rPr>
              <a:t>	</a:t>
            </a:r>
          </a:p>
          <a:p>
            <a:pPr algn="just" defTabSz="457200"/>
            <a:r>
              <a:rPr lang="en-US" sz="1400" dirty="0" err="1">
                <a:latin typeface="Times New Roman" pitchFamily="18" charset="0"/>
                <a:cs typeface="Times New Roman" pitchFamily="18" charset="0"/>
              </a:rPr>
              <a:t>phê</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chuẩn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tấn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vụ</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thông</a:t>
            </a:r>
            <a:r>
              <a:rPr lang="en-US" sz="1400" dirty="0">
                <a:latin typeface="Times New Roman" pitchFamily="18" charset="0"/>
                <a:cs typeface="Times New Roman" pitchFamily="18" charset="0"/>
              </a:rPr>
              <a:t> qua. </a:t>
            </a:r>
            <a:r>
              <a:rPr lang="en-US" sz="1400" dirty="0" err="1">
                <a:latin typeface="Times New Roman" pitchFamily="18" charset="0"/>
                <a:cs typeface="Times New Roman" pitchFamily="18" charset="0"/>
              </a:rPr>
              <a:t>Việc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ký</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phê</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chuẩn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tấn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nữa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tâm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chống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mọi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hành</a:t>
            </a:r>
            <a:r>
              <a:rPr lang="en-US" sz="1400" dirty="0">
                <a:latin typeface="Times New Roman" pitchFamily="18" charset="0"/>
                <a:cs typeface="Times New Roman" pitchFamily="18" charset="0"/>
              </a:rPr>
              <a:t> vi </a:t>
            </a:r>
            <a:r>
              <a:rPr lang="en-US" sz="1400" dirty="0" err="1">
                <a:latin typeface="Times New Roman" pitchFamily="18" charset="0"/>
                <a:cs typeface="Times New Roman" pitchFamily="18" charset="0"/>
              </a:rPr>
              <a:t>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tấn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nhục</a:t>
            </a:r>
            <a:r>
              <a:rPr lang="en-US" sz="1400" dirty="0">
                <a:latin typeface="Times New Roman" pitchFamily="18" charset="0"/>
                <a:cs typeface="Times New Roman" pitchFamily="18" charset="0"/>
              </a:rPr>
              <a:t> con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ký</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tấn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tháng</a:t>
            </a:r>
            <a:r>
              <a:rPr lang="en-US" sz="1400" dirty="0">
                <a:latin typeface="Times New Roman" pitchFamily="18" charset="0"/>
                <a:cs typeface="Times New Roman" pitchFamily="18" charset="0"/>
              </a:rPr>
              <a:t> 11-2013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sẽ</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phê</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chuẩn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a:t>
            </a:r>
            <a:r>
              <a:rPr lang="en-US" sz="1400" dirty="0">
                <a:latin typeface="Times New Roman" pitchFamily="18" charset="0"/>
                <a:cs typeface="Times New Roman" pitchFamily="18" charset="0"/>
              </a:rPr>
              <a:t> 8, </a:t>
            </a:r>
            <a:r>
              <a:rPr lang="en-US" sz="1400" dirty="0" err="1">
                <a:latin typeface="Times New Roman" pitchFamily="18" charset="0"/>
                <a:cs typeface="Times New Roman" pitchFamily="18" charset="0"/>
              </a:rPr>
              <a:t>khai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trung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tháng</a:t>
            </a:r>
            <a:r>
              <a:rPr lang="en-US" sz="1400" dirty="0">
                <a:latin typeface="Times New Roman" pitchFamily="18" charset="0"/>
                <a:cs typeface="Times New Roman" pitchFamily="18" charset="0"/>
              </a:rPr>
              <a:t> 10 </a:t>
            </a:r>
            <a:r>
              <a:rPr lang="en-US" sz="1400" dirty="0" err="1">
                <a:latin typeface="Times New Roman" pitchFamily="18" charset="0"/>
                <a:cs typeface="Times New Roman" pitchFamily="18" charset="0"/>
              </a:rPr>
              <a:t>tới</a:t>
            </a:r>
            <a:r>
              <a:rPr lang="en-US" sz="1400" dirty="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Thực</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hiện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XI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triển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pháp</a:t>
            </a:r>
            <a:r>
              <a:rPr lang="en-US" sz="1400" dirty="0">
                <a:latin typeface="Times New Roman" pitchFamily="18" charset="0"/>
                <a:cs typeface="Times New Roman" pitchFamily="18" charset="0"/>
              </a:rPr>
              <a:t> 2013, </a:t>
            </a:r>
            <a:r>
              <a:rPr lang="en-US" sz="1400" dirty="0" err="1">
                <a:latin typeface="Times New Roman" pitchFamily="18" charset="0"/>
                <a:cs typeface="Times New Roman" pitchFamily="18" charset="0"/>
              </a:rPr>
              <a:t>Mặt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sở</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tưởng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bản</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a:t>
            </a:r>
            <a:r>
              <a:rPr lang="en-US" sz="1400" i="1" dirty="0" err="1">
                <a:latin typeface="Times New Roman" pitchFamily="18" charset="0"/>
                <a:cs typeface="Times New Roman" pitchFamily="18" charset="0"/>
              </a:rPr>
              <a:t>Đoàn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kết-Dân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chủ-Đổi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mới</a:t>
            </a:r>
            <a:r>
              <a:rPr lang="en-US" sz="1400" i="1"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trung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nâng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năng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phản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Đây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khía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cạnh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nhằm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bảo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chúng</a:t>
            </a:r>
            <a:r>
              <a:rPr lang="en-US" sz="1400" dirty="0">
                <a:latin typeface="Times New Roman" pitchFamily="18" charset="0"/>
                <a:cs typeface="Times New Roman" pitchFamily="18" charset="0"/>
              </a:rPr>
              <a:t> ta.</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Trong</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nền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XHCN, </a:t>
            </a:r>
            <a:r>
              <a:rPr lang="en-US" sz="1400" dirty="0" err="1">
                <a:latin typeface="Times New Roman" pitchFamily="18" charset="0"/>
                <a:cs typeface="Times New Roman" pitchFamily="18" charset="0"/>
              </a:rPr>
              <a:t>vai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trò</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nguyên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tắc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trò</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phù</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hợp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vừa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lạm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Điều</a:t>
            </a:r>
            <a:r>
              <a:rPr lang="en-US" sz="1400" dirty="0">
                <a:latin typeface="Times New Roman" pitchFamily="18" charset="0"/>
                <a:cs typeface="Times New Roman" pitchFamily="18" charset="0"/>
              </a:rPr>
              <a:t> 4, </a:t>
            </a:r>
            <a:r>
              <a:rPr lang="en-US" sz="1400" dirty="0" err="1">
                <a:latin typeface="Times New Roman" pitchFamily="18" charset="0"/>
                <a:cs typeface="Times New Roman" pitchFamily="18" charset="0"/>
              </a:rPr>
              <a:t>Hiến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pháp</a:t>
            </a:r>
            <a:r>
              <a:rPr lang="en-US" sz="1400" dirty="0">
                <a:latin typeface="Times New Roman" pitchFamily="18" charset="0"/>
                <a:cs typeface="Times New Roman" pitchFamily="18" charset="0"/>
              </a:rPr>
              <a:t> 2013,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sau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sản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a:t>
            </a:r>
            <a:r>
              <a:rPr lang="en-US" sz="1400" dirty="0" err="1">
                <a:latin typeface="Times New Roman" pitchFamily="18" charset="0"/>
                <a:cs typeface="Times New Roman" pitchFamily="18" charset="0"/>
              </a:rPr>
              <a:t>Đội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cấp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trung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ích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cấp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lấy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nghĩa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Mác</a:t>
            </a:r>
            <a:r>
              <a:rPr lang="en-US" sz="1400" dirty="0">
                <a:latin typeface="Times New Roman" pitchFamily="18" charset="0"/>
                <a:cs typeface="Times New Roman" pitchFamily="18" charset="0"/>
              </a:rPr>
              <a:t> - </a:t>
            </a:r>
            <a:r>
              <a:rPr lang="en-US" sz="1400" dirty="0" err="1">
                <a:latin typeface="Times New Roman" pitchFamily="18" charset="0"/>
                <a:cs typeface="Times New Roman" pitchFamily="18" charset="0"/>
              </a:rPr>
              <a:t>Lê-nin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tưởng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Hồ</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Minh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tưởng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lượng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sản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gắn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phục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vụ</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chịu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chịu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sản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hoạt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khuôn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luật</a:t>
            </a:r>
            <a:r>
              <a:rPr lang="en-US" sz="1400" dirty="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Khác</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Điều</a:t>
            </a:r>
            <a:r>
              <a:rPr lang="en-US" sz="1400" dirty="0">
                <a:latin typeface="Times New Roman" pitchFamily="18" charset="0"/>
                <a:cs typeface="Times New Roman" pitchFamily="18" charset="0"/>
              </a:rPr>
              <a:t> 4, </a:t>
            </a:r>
            <a:r>
              <a:rPr lang="en-US" sz="1400" dirty="0" err="1">
                <a:latin typeface="Times New Roman" pitchFamily="18" charset="0"/>
                <a:cs typeface="Times New Roman" pitchFamily="18" charset="0"/>
              </a:rPr>
              <a:t>Hiến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pháp</a:t>
            </a:r>
            <a:r>
              <a:rPr lang="en-US" sz="1400" dirty="0">
                <a:latin typeface="Times New Roman" pitchFamily="18" charset="0"/>
                <a:cs typeface="Times New Roman" pitchFamily="18" charset="0"/>
              </a:rPr>
              <a:t> 1992, </a:t>
            </a:r>
            <a:r>
              <a:rPr lang="en-US" sz="1400" dirty="0" err="1">
                <a:latin typeface="Times New Roman" pitchFamily="18" charset="0"/>
                <a:cs typeface="Times New Roman" pitchFamily="18" charset="0"/>
              </a:rPr>
              <a:t>Hiến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pháp</a:t>
            </a:r>
            <a:r>
              <a:rPr lang="en-US" sz="1400" dirty="0">
                <a:latin typeface="Times New Roman" pitchFamily="18" charset="0"/>
                <a:cs typeface="Times New Roman" pitchFamily="18" charset="0"/>
              </a:rPr>
              <a:t> 2013 </a:t>
            </a:r>
            <a:r>
              <a:rPr lang="en-US" sz="1400" dirty="0" err="1">
                <a:latin typeface="Times New Roman" pitchFamily="18" charset="0"/>
                <a:cs typeface="Times New Roman" pitchFamily="18" charset="0"/>
              </a:rPr>
              <a:t>quy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rõ</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chỉ</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luật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thường</a:t>
            </a:r>
            <a:r>
              <a:rPr lang="en-US" sz="1400" dirty="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Theo </a:t>
            </a:r>
            <a:r>
              <a:rPr lang="en-US" sz="1400" dirty="0" err="1">
                <a:latin typeface="Times New Roman" pitchFamily="18" charset="0"/>
                <a:cs typeface="Times New Roman" pitchFamily="18" charset="0"/>
              </a:rPr>
              <a:t>tinh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mở</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kỷ</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tự</a:t>
            </a:r>
            <a:r>
              <a:rPr lang="en-US" sz="1400" dirty="0">
                <a:latin typeface="Times New Roman" pitchFamily="18" charset="0"/>
                <a:cs typeface="Times New Roman" pitchFamily="18" charset="0"/>
              </a:rPr>
              <a:t> do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luận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bảo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đây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xem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a:t>
            </a:r>
            <a:r>
              <a:rPr lang="en-US" sz="1400" i="1" dirty="0" err="1">
                <a:latin typeface="Times New Roman" pitchFamily="18" charset="0"/>
                <a:cs typeface="Times New Roman" pitchFamily="18" charset="0"/>
              </a:rPr>
              <a:t>nhạy</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cảm</a:t>
            </a:r>
            <a:r>
              <a:rPr lang="en-US" sz="1400" i="1"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gian</a:t>
            </a:r>
            <a:r>
              <a:rPr lang="en-US" sz="1400" dirty="0">
                <a:latin typeface="Times New Roman" pitchFamily="18" charset="0"/>
                <a:cs typeface="Times New Roman" pitchFamily="18" charset="0"/>
              </a:rPr>
              <a:t> qua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đưa</a:t>
            </a:r>
            <a:r>
              <a:rPr lang="en-US" sz="1400" dirty="0">
                <a:latin typeface="Times New Roman" pitchFamily="18" charset="0"/>
                <a:cs typeface="Times New Roman" pitchFamily="18" charset="0"/>
              </a:rPr>
              <a:t> tin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bảo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tự</a:t>
            </a:r>
            <a:r>
              <a:rPr lang="en-US" sz="1400" dirty="0">
                <a:latin typeface="Times New Roman" pitchFamily="18" charset="0"/>
                <a:cs typeface="Times New Roman" pitchFamily="18" charset="0"/>
              </a:rPr>
              <a:t> do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luận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nghiêm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kỷ</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luôn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năng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trọng</a:t>
            </a:r>
            <a:r>
              <a:rPr lang="en-US" sz="1400" dirty="0">
                <a:latin typeface="Times New Roman" pitchFamily="18" charset="0"/>
                <a:cs typeface="Times New Roman" pitchFamily="18" charset="0"/>
              </a:rPr>
              <a:t>.</a:t>
            </a:r>
          </a:p>
          <a:p>
            <a:pPr algn="just" defTabSz="457200"/>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vậy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nói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mặc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dù</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còn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vấn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rằng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chúng</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triển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đúng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hướng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phù</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hợp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nay.</a:t>
            </a: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dirty="0"/>
                <a:t>6</a:t>
              </a:r>
              <a:r>
                <a:rPr lang="en-US" sz="1300" b="1" dirty="0" smtClean="0"/>
                <a:t> </a:t>
              </a:r>
            </a:p>
            <a:p>
              <a:pPr algn="ctr"/>
              <a:r>
                <a:rPr lang="en-US" sz="800" b="1" dirty="0" smtClean="0"/>
                <a:t>THÁNG 10  </a:t>
              </a:r>
            </a:p>
            <a:p>
              <a:pPr algn="ctr"/>
              <a:r>
                <a:rPr lang="en-US" sz="800" b="1" dirty="0" smtClean="0"/>
                <a:t>2015</a:t>
              </a:r>
              <a:endParaRPr lang="en-US" sz="800" b="1" dirty="0"/>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chemeClr val="bg1"/>
                  </a:solidFill>
                  <a:effectLst>
                    <a:glow rad="101600">
                      <a:srgbClr val="FF0000">
                        <a:alpha val="60000"/>
                      </a:srgbClr>
                    </a:glow>
                  </a:effectLst>
                  <a:latin typeface="Calibri" panose="020F0502020204030204" pitchFamily="34" charset="0"/>
                </a:rPr>
                <a:t>TƯ TƯỞNG</a:t>
              </a:r>
              <a:endParaRPr lang="en-US" sz="1500" b="1" dirty="0">
                <a:solidFill>
                  <a:schemeClr val="bg1"/>
                </a:solidFill>
                <a:effectLst>
                  <a:glow rad="101600">
                    <a:srgbClr val="FF0000">
                      <a:alpha val="60000"/>
                    </a:srgbClr>
                  </a:glow>
                </a:effectLst>
                <a:latin typeface="Calibri" panose="020F0502020204030204" pitchFamily="34" charset="0"/>
              </a:endParaRPr>
            </a:p>
          </p:txBody>
        </p:sp>
      </p:grpSp>
    </p:spTree>
    <p:extLst>
      <p:ext uri="{BB962C8B-B14F-4D97-AF65-F5344CB8AC3E}">
        <p14:creationId xmlns:p14="http://schemas.microsoft.com/office/powerpoint/2010/main" val="42491138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33400" y="1066800"/>
            <a:ext cx="5829300" cy="9202519"/>
          </a:xfrm>
          <a:prstGeom prst="rect">
            <a:avLst/>
          </a:prstGeom>
          <a:noFill/>
          <a:ln>
            <a:noFill/>
          </a:ln>
        </p:spPr>
        <p:txBody>
          <a:bodyPr wrap="square" lIns="0" tIns="0" rIns="0" bIns="914400" rtlCol="0" anchor="t" anchorCtr="0">
            <a:spAutoFit/>
          </a:bodyPr>
          <a:lstStyle/>
          <a:p>
            <a:pPr algn="ctr"/>
            <a:r>
              <a:rPr lang="en-US" sz="2000" dirty="0" err="1" smtClean="0">
                <a:latin typeface="Times New Roman" pitchFamily="18" charset="0"/>
                <a:cs typeface="Times New Roman" pitchFamily="18" charset="0"/>
                <a:hlinkClick r:id="rId3"/>
              </a:rPr>
              <a:t>Tóm</a:t>
            </a:r>
            <a:r>
              <a:rPr lang="en-US" sz="2000" dirty="0" smtClean="0">
                <a:latin typeface="Times New Roman" pitchFamily="18" charset="0"/>
                <a:cs typeface="Times New Roman" pitchFamily="18" charset="0"/>
                <a:hlinkClick r:id="rId3"/>
              </a:rPr>
              <a:t> </a:t>
            </a:r>
            <a:r>
              <a:rPr lang="en-US" sz="2000" dirty="0" err="1" smtClean="0">
                <a:latin typeface="Times New Roman" pitchFamily="18" charset="0"/>
                <a:cs typeface="Times New Roman" pitchFamily="18" charset="0"/>
                <a:hlinkClick r:id="rId3"/>
              </a:rPr>
              <a:t>tắt</a:t>
            </a:r>
            <a:r>
              <a:rPr lang="en-US" sz="2000" dirty="0" smtClean="0">
                <a:latin typeface="Times New Roman" pitchFamily="18" charset="0"/>
                <a:cs typeface="Times New Roman" pitchFamily="18" charset="0"/>
                <a:hlinkClick r:id="rId3"/>
              </a:rPr>
              <a:t> </a:t>
            </a:r>
            <a:r>
              <a:rPr lang="en-US" sz="2000" dirty="0" err="1" smtClean="0">
                <a:latin typeface="Times New Roman" pitchFamily="18" charset="0"/>
                <a:cs typeface="Times New Roman" pitchFamily="18" charset="0"/>
                <a:hlinkClick r:id="rId3"/>
              </a:rPr>
              <a:t>thông</a:t>
            </a:r>
            <a:r>
              <a:rPr lang="en-US" sz="2000" dirty="0" smtClean="0">
                <a:latin typeface="Times New Roman" pitchFamily="18" charset="0"/>
                <a:cs typeface="Times New Roman" pitchFamily="18" charset="0"/>
                <a:hlinkClick r:id="rId3"/>
              </a:rPr>
              <a:t> tin </a:t>
            </a:r>
            <a:r>
              <a:rPr lang="en-US" sz="2000" dirty="0" err="1" smtClean="0">
                <a:latin typeface="Times New Roman" pitchFamily="18" charset="0"/>
                <a:cs typeface="Times New Roman" pitchFamily="18" charset="0"/>
                <a:hlinkClick r:id="rId3"/>
              </a:rPr>
              <a:t>về</a:t>
            </a:r>
            <a:r>
              <a:rPr lang="en-US" sz="2000" dirty="0" smtClean="0">
                <a:latin typeface="Times New Roman" pitchFamily="18" charset="0"/>
                <a:cs typeface="Times New Roman" pitchFamily="18" charset="0"/>
                <a:hlinkClick r:id="rId3"/>
              </a:rPr>
              <a:t> </a:t>
            </a:r>
            <a:r>
              <a:rPr lang="en-US" sz="2000" dirty="0" err="1" smtClean="0">
                <a:latin typeface="Times New Roman" pitchFamily="18" charset="0"/>
                <a:cs typeface="Times New Roman" pitchFamily="18" charset="0"/>
                <a:hlinkClick r:id="rId3"/>
              </a:rPr>
              <a:t>Hội</a:t>
            </a:r>
            <a:r>
              <a:rPr lang="en-US" sz="2000" dirty="0" smtClean="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Liên</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hiệp</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Thanh</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niên</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Việt</a:t>
            </a:r>
            <a:r>
              <a:rPr lang="en-US" sz="2000" dirty="0">
                <a:latin typeface="Times New Roman" pitchFamily="18" charset="0"/>
                <a:cs typeface="Times New Roman" pitchFamily="18" charset="0"/>
                <a:hlinkClick r:id="rId3"/>
              </a:rPr>
              <a:t> Nam </a:t>
            </a:r>
            <a:endParaRPr lang="en-US" sz="2000" dirty="0">
              <a:latin typeface="Times New Roman" pitchFamily="18" charset="0"/>
              <a:cs typeface="Times New Roman" pitchFamily="18" charset="0"/>
            </a:endParaRPr>
          </a:p>
          <a:p>
            <a:pPr algn="just" defTabSz="457200"/>
            <a:r>
              <a:rPr lang="en-US" sz="1400" dirty="0" smtClean="0">
                <a:latin typeface="Times New Roman" pitchFamily="18" charset="0"/>
                <a:cs typeface="Times New Roman" pitchFamily="18" charset="0"/>
              </a:rPr>
              <a:t>	</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Ngay</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sau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Tám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27/9/1945,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cứu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phố</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Hồ</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chỉ</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mặt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nhất</a:t>
            </a:r>
            <a:r>
              <a:rPr lang="en-US" sz="1400" dirty="0">
                <a:latin typeface="Times New Roman" pitchFamily="18" charset="0"/>
                <a:cs typeface="Times New Roman" pitchFamily="18" charset="0"/>
              </a:rPr>
              <a:t> do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cứu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nòng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cốt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yêu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cầu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27/3/1946, </a:t>
            </a:r>
            <a:r>
              <a:rPr lang="en-US" sz="1400" dirty="0" err="1">
                <a:latin typeface="Times New Roman" pitchFamily="18" charset="0"/>
                <a:cs typeface="Times New Roman" pitchFamily="18" charset="0"/>
              </a:rPr>
              <a:t>Bác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Hồ</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ký</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Sắc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lệnh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số</a:t>
            </a:r>
            <a:r>
              <a:rPr lang="en-US" sz="1400" dirty="0">
                <a:latin typeface="Times New Roman" pitchFamily="18" charset="0"/>
                <a:cs typeface="Times New Roman" pitchFamily="18" charset="0"/>
              </a:rPr>
              <a:t> 38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Cùng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Ban </a:t>
            </a:r>
            <a:r>
              <a:rPr lang="en-US" sz="1400" dirty="0" err="1">
                <a:latin typeface="Times New Roman" pitchFamily="18" charset="0"/>
                <a:cs typeface="Times New Roman" pitchFamily="18" charset="0"/>
              </a:rPr>
              <a:t>Thường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vụ</a:t>
            </a:r>
            <a:r>
              <a:rPr lang="en-US" sz="1400" dirty="0">
                <a:latin typeface="Times New Roman" pitchFamily="18" charset="0"/>
                <a:cs typeface="Times New Roman" pitchFamily="18" charset="0"/>
              </a:rPr>
              <a:t>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chỉ</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bộ</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Minh </a:t>
            </a:r>
            <a:r>
              <a:rPr lang="en-US" sz="1400" dirty="0" err="1">
                <a:latin typeface="Times New Roman" pitchFamily="18" charset="0"/>
                <a:cs typeface="Times New Roman" pitchFamily="18" charset="0"/>
              </a:rPr>
              <a:t>chuẩn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nhằm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đáp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yêu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cầu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hợp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mọi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tầng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lớp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phục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vụ</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nghiệp</a:t>
            </a:r>
            <a:r>
              <a:rPr lang="en-US" sz="1400" i="1" dirty="0" err="1">
                <a:latin typeface="Times New Roman" pitchFamily="18" charset="0"/>
                <a:cs typeface="Times New Roman" pitchFamily="18" charset="0"/>
              </a:rPr>
              <a:t>“Kháng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chiến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cứu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quốc</a:t>
            </a:r>
            <a:r>
              <a:rPr lang="en-US" sz="1400" i="1" dirty="0">
                <a:latin typeface="Times New Roman" pitchFamily="18" charset="0"/>
                <a:cs typeface="Times New Roman" pitchFamily="18" charset="0"/>
              </a:rPr>
              <a:t>"</a:t>
            </a:r>
            <a:r>
              <a:rPr lang="en-US" sz="1400" dirty="0">
                <a:latin typeface="Times New Roman" pitchFamily="18" charset="0"/>
                <a:cs typeface="Times New Roman" pitchFamily="18" charset="0"/>
              </a:rPr>
              <a:t>.</a:t>
            </a:r>
          </a:p>
          <a:p>
            <a:pPr algn="just" defTabSz="457200"/>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Tháng</a:t>
            </a:r>
            <a:r>
              <a:rPr lang="en-US" sz="1400" dirty="0">
                <a:latin typeface="Times New Roman" pitchFamily="18" charset="0"/>
                <a:cs typeface="Times New Roman" pitchFamily="18" charset="0"/>
              </a:rPr>
              <a:t> 6/1946, </a:t>
            </a:r>
            <a:r>
              <a:rPr lang="en-US" sz="1400" dirty="0" err="1">
                <a:latin typeface="Times New Roman" pitchFamily="18" charset="0"/>
                <a:cs typeface="Times New Roman" pitchFamily="18" charset="0"/>
              </a:rPr>
              <a:t>Tổng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gọi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tắt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sau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đổi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yêu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nguyện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do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cứu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nòng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cốt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Cuối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1946, </a:t>
            </a:r>
            <a:r>
              <a:rPr lang="en-US" sz="1400" dirty="0" err="1">
                <a:latin typeface="Times New Roman" pitchFamily="18" charset="0"/>
                <a:cs typeface="Times New Roman" pitchFamily="18" charset="0"/>
              </a:rPr>
              <a:t>Liên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giới</a:t>
            </a:r>
            <a:r>
              <a:rPr lang="en-US" sz="1400" dirty="0">
                <a:latin typeface="Times New Roman" pitchFamily="18" charset="0"/>
                <a:cs typeface="Times New Roman" pitchFamily="18" charset="0"/>
              </a:rPr>
              <a:t>.</a:t>
            </a:r>
          </a:p>
          <a:p>
            <a:pPr algn="just" defTabSz="457200"/>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Tháng</a:t>
            </a:r>
            <a:r>
              <a:rPr lang="en-US" sz="1400" dirty="0">
                <a:latin typeface="Times New Roman" pitchFamily="18" charset="0"/>
                <a:cs typeface="Times New Roman" pitchFamily="18" charset="0"/>
              </a:rPr>
              <a:t> 2/1950, </a:t>
            </a:r>
            <a:r>
              <a:rPr lang="en-US" sz="1400" dirty="0" err="1">
                <a:latin typeface="Times New Roman" pitchFamily="18" charset="0"/>
                <a:cs typeface="Times New Roman" pitchFamily="18" charset="0"/>
              </a:rPr>
              <a:t>Liên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Bắc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khói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lửa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cuộc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xâm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khắp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vùng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miền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Hồ</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yêu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cùng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Hồ</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yêu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dặn</a:t>
            </a:r>
            <a:r>
              <a:rPr lang="en-US" sz="1400" dirty="0">
                <a:latin typeface="Times New Roman" pitchFamily="18" charset="0"/>
                <a:cs typeface="Times New Roman" pitchFamily="18" charset="0"/>
              </a:rPr>
              <a:t>: </a:t>
            </a:r>
            <a:r>
              <a:rPr lang="en-US" sz="1400" i="1" dirty="0" err="1">
                <a:latin typeface="Times New Roman" pitchFamily="18" charset="0"/>
                <a:cs typeface="Times New Roman" pitchFamily="18" charset="0"/>
              </a:rPr>
              <a:t>Phải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thực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hiện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đoàn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kết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đại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đoàn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kết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trong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phong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trào</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thanh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niên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phải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giúp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đỡ</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nhau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cùng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tiến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bộ</a:t>
            </a:r>
            <a:r>
              <a:rPr lang="en-US" sz="1400" i="1"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bầu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Nguyễn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Nguyễn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nguyên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Ủy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Bộ</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tướng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cục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trò</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xuất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sắc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Hồ</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Minh).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nam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đánh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dấu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triển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trọng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hợp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trò</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nòng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cốt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cứu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Sau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lớp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lớp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hăng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đua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tòng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giặc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đẩy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tranh</a:t>
            </a:r>
            <a:r>
              <a:rPr lang="en-US" sz="1400" dirty="0">
                <a:latin typeface="Times New Roman" pitchFamily="18" charset="0"/>
                <a:cs typeface="Times New Roman" pitchFamily="18" charset="0"/>
              </a:rPr>
              <a:t> du </a:t>
            </a:r>
            <a:r>
              <a:rPr lang="en-US" sz="1400" dirty="0" err="1">
                <a:latin typeface="Times New Roman" pitchFamily="18" charset="0"/>
                <a:cs typeface="Times New Roman" pitchFamily="18" charset="0"/>
              </a:rPr>
              <a:t>kích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sau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lưng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đấu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khủng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bố</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áp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bắt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đòi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tự</a:t>
            </a:r>
            <a:r>
              <a:rPr lang="en-US" sz="1400" dirty="0">
                <a:latin typeface="Times New Roman" pitchFamily="18" charset="0"/>
                <a:cs typeface="Times New Roman" pitchFamily="18" charset="0"/>
              </a:rPr>
              <a:t> do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hòa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lớn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Huế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Sài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gòn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thần</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a:t>
            </a:r>
            <a:r>
              <a:rPr lang="en-US" sz="1400" i="1" dirty="0" err="1">
                <a:latin typeface="Times New Roman" pitchFamily="18" charset="0"/>
                <a:cs typeface="Times New Roman" pitchFamily="18" charset="0"/>
              </a:rPr>
              <a:t>Cảm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tử</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cho</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Tổ</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quốc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quyết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sinh</a:t>
            </a:r>
            <a:r>
              <a:rPr lang="en-US" sz="1400" i="1" dirty="0">
                <a:latin typeface="Times New Roman" pitchFamily="18" charset="0"/>
                <a:cs typeface="Times New Roman" pitchFamily="18" charset="0"/>
              </a:rPr>
              <a:t>” </a:t>
            </a:r>
            <a:r>
              <a:rPr lang="en-US" sz="1400" dirty="0" err="1">
                <a:latin typeface="Times New Roman" pitchFamily="18" charset="0"/>
                <a:cs typeface="Times New Roman" pitchFamily="18" charset="0"/>
              </a:rPr>
              <a:t>theo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gọi</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a:t>
            </a:r>
            <a:r>
              <a:rPr lang="en-US" sz="1400" i="1" dirty="0" err="1">
                <a:latin typeface="Times New Roman" pitchFamily="18" charset="0"/>
                <a:cs typeface="Times New Roman" pitchFamily="18" charset="0"/>
              </a:rPr>
              <a:t>Lên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đàng</a:t>
            </a:r>
            <a:r>
              <a:rPr lang="en-US" sz="1400" i="1" dirty="0">
                <a:latin typeface="Times New Roman" pitchFamily="18" charset="0"/>
                <a:cs typeface="Times New Roman" pitchFamily="18" charset="0"/>
              </a:rPr>
              <a: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non </a:t>
            </a:r>
            <a:r>
              <a:rPr lang="en-US" sz="1400" dirty="0" err="1">
                <a:latin typeface="Times New Roman" pitchFamily="18" charset="0"/>
                <a:cs typeface="Times New Roman" pitchFamily="18" charset="0"/>
              </a:rPr>
              <a:t>sông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a:t>
            </a:r>
          </a:p>
          <a:p>
            <a:pPr algn="just" defTabSz="457200"/>
            <a:r>
              <a:rPr lang="en-US" sz="1400" dirty="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Ngày</a:t>
            </a:r>
            <a:r>
              <a:rPr lang="en-US" sz="1400" dirty="0" smtClean="0">
                <a:latin typeface="Times New Roman" pitchFamily="18" charset="0"/>
                <a:cs typeface="Times New Roman" pitchFamily="18" charset="0"/>
              </a:rPr>
              <a:t> </a:t>
            </a:r>
            <a:r>
              <a:rPr lang="en-US" sz="1400" dirty="0">
                <a:latin typeface="Times New Roman" pitchFamily="18" charset="0"/>
                <a:cs typeface="Times New Roman" pitchFamily="18" charset="0"/>
              </a:rPr>
              <a:t>8/10/1956,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lần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a:t>
            </a:r>
            <a:r>
              <a:rPr lang="en-US" sz="1400" dirty="0">
                <a:latin typeface="Times New Roman" pitchFamily="18" charset="0"/>
                <a:cs typeface="Times New Roman" pitchFamily="18" charset="0"/>
              </a:rPr>
              <a:t> II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lớn</a:t>
            </a:r>
            <a:r>
              <a:rPr lang="en-US" sz="1400" dirty="0">
                <a:latin typeface="Times New Roman" pitchFamily="18" charset="0"/>
                <a:cs typeface="Times New Roman" pitchFamily="18" charset="0"/>
              </a:rPr>
              <a:t> - </a:t>
            </a:r>
            <a:r>
              <a:rPr lang="en-US" sz="1400" dirty="0" err="1">
                <a:latin typeface="Times New Roman" pitchFamily="18" charset="0"/>
                <a:cs typeface="Times New Roman" pitchFamily="18" charset="0"/>
              </a:rPr>
              <a:t>Thủ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gọi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hiệp</a:t>
            </a:r>
            <a:r>
              <a:rPr lang="en-US" sz="1400" dirty="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Thanh</a:t>
            </a:r>
            <a:endParaRPr lang="en-US" sz="1400" dirty="0" smtClean="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dirty="0"/>
                <a:t>7</a:t>
              </a:r>
              <a:endParaRPr lang="en-US" sz="1300" b="1" dirty="0" smtClean="0"/>
            </a:p>
            <a:p>
              <a:pPr algn="ctr"/>
              <a:r>
                <a:rPr lang="en-US" sz="800" b="1" dirty="0" smtClean="0"/>
                <a:t>THÁNG 10  </a:t>
              </a:r>
            </a:p>
            <a:p>
              <a:pPr algn="ctr"/>
              <a:r>
                <a:rPr lang="en-US" sz="800" b="1" dirty="0" smtClean="0"/>
                <a:t>2015</a:t>
              </a:r>
              <a:endParaRPr lang="en-US" sz="800" b="1" dirty="0"/>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3039094" cy="609600"/>
            </a:xfrm>
            <a:prstGeom prst="ribbon">
              <a:avLst>
                <a:gd name="adj1" fmla="val 32853"/>
                <a:gd name="adj2" fmla="val 50000"/>
              </a:avLst>
            </a:prstGeom>
            <a:blipFill dpi="0" rotWithShape="1">
              <a:blip r:embed="rId6" cstate="print">
                <a:extLst>
                  <a:ext uri="{BEBA8EAE-BF5A-486C-A8C5-ECC9F3942E4B}">
                    <a14:imgProps xmlns:a14="http://schemas.microsoft.com/office/drawing/2010/main">
                      <a14:imgLayer r:embed="rId7">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effectLst>
                    <a:glow rad="101600">
                      <a:srgbClr val="FF0000">
                        <a:alpha val="60000"/>
                      </a:srgbClr>
                    </a:glow>
                  </a:effectLst>
                  <a:latin typeface="Calibri" panose="020F0502020204030204" pitchFamily="34" charset="0"/>
                </a:rPr>
                <a:t>TRUYỀN THỐNG</a:t>
              </a:r>
              <a:endParaRPr lang="en-US" sz="1400" b="1" dirty="0">
                <a:solidFill>
                  <a:schemeClr val="bg1"/>
                </a:solidFill>
                <a:effectLst>
                  <a:glow rad="101600">
                    <a:srgbClr val="FF0000">
                      <a:alpha val="60000"/>
                    </a:srgbClr>
                  </a:glow>
                </a:effectLst>
                <a:latin typeface="Calibri" panose="020F0502020204030204" pitchFamily="34" charset="0"/>
              </a:endParaRPr>
            </a:p>
          </p:txBody>
        </p:sp>
      </p:grpSp>
    </p:spTree>
    <p:extLst>
      <p:ext uri="{BB962C8B-B14F-4D97-AF65-F5344CB8AC3E}">
        <p14:creationId xmlns:p14="http://schemas.microsoft.com/office/powerpoint/2010/main" val="37212569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33400" y="1066800"/>
            <a:ext cx="5829300" cy="9417963"/>
          </a:xfrm>
          <a:prstGeom prst="rect">
            <a:avLst/>
          </a:prstGeom>
          <a:noFill/>
          <a:ln>
            <a:noFill/>
          </a:ln>
        </p:spPr>
        <p:txBody>
          <a:bodyPr wrap="square" lIns="0" tIns="0" rIns="0" bIns="914400" rtlCol="0" anchor="t" anchorCtr="0">
            <a:spAutoFit/>
          </a:bodyPr>
          <a:lstStyle/>
          <a:p>
            <a:pPr algn="ctr"/>
            <a:r>
              <a:rPr lang="en-US" sz="2000" dirty="0" err="1">
                <a:latin typeface="Times New Roman" pitchFamily="18" charset="0"/>
                <a:cs typeface="Times New Roman" pitchFamily="18" charset="0"/>
                <a:hlinkClick r:id="rId3"/>
              </a:rPr>
              <a:t>Tóm</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tắt</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thông</a:t>
            </a:r>
            <a:r>
              <a:rPr lang="en-US" sz="2000" dirty="0">
                <a:latin typeface="Times New Roman" pitchFamily="18" charset="0"/>
                <a:cs typeface="Times New Roman" pitchFamily="18" charset="0"/>
                <a:hlinkClick r:id="rId3"/>
              </a:rPr>
              <a:t> tin </a:t>
            </a:r>
            <a:r>
              <a:rPr lang="en-US" sz="2000" dirty="0" err="1">
                <a:latin typeface="Times New Roman" pitchFamily="18" charset="0"/>
                <a:cs typeface="Times New Roman" pitchFamily="18" charset="0"/>
                <a:hlinkClick r:id="rId3"/>
              </a:rPr>
              <a:t>về</a:t>
            </a:r>
            <a:r>
              <a:rPr lang="en-US" sz="2000" dirty="0">
                <a:latin typeface="Times New Roman" pitchFamily="18" charset="0"/>
                <a:cs typeface="Times New Roman" pitchFamily="18" charset="0"/>
                <a:hlinkClick r:id="rId3"/>
              </a:rPr>
              <a:t> </a:t>
            </a:r>
            <a:r>
              <a:rPr lang="en-US" sz="2000" dirty="0" err="1" smtClean="0">
                <a:latin typeface="Times New Roman" pitchFamily="18" charset="0"/>
                <a:cs typeface="Times New Roman" pitchFamily="18" charset="0"/>
                <a:hlinkClick r:id="rId3"/>
              </a:rPr>
              <a:t>Hội</a:t>
            </a:r>
            <a:r>
              <a:rPr lang="en-US" sz="2000" dirty="0" smtClean="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Liên</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hiệp</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Thanh</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niên</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Việt</a:t>
            </a:r>
            <a:r>
              <a:rPr lang="en-US" sz="2000" dirty="0">
                <a:latin typeface="Times New Roman" pitchFamily="18" charset="0"/>
                <a:cs typeface="Times New Roman" pitchFamily="18" charset="0"/>
                <a:hlinkClick r:id="rId3"/>
              </a:rPr>
              <a:t> Nam </a:t>
            </a:r>
            <a:endParaRPr lang="en-US" sz="2000" dirty="0">
              <a:latin typeface="Times New Roman" pitchFamily="18" charset="0"/>
              <a:cs typeface="Times New Roman" pitchFamily="18" charset="0"/>
            </a:endParaRPr>
          </a:p>
          <a:p>
            <a:pPr algn="just" defTabSz="457200"/>
            <a:r>
              <a:rPr lang="en-US" sz="600" dirty="0" smtClean="0">
                <a:latin typeface="Times New Roman" pitchFamily="18" charset="0"/>
                <a:cs typeface="Times New Roman" pitchFamily="18" charset="0"/>
              </a:rPr>
              <a:t>	</a:t>
            </a:r>
          </a:p>
          <a:p>
            <a:pPr algn="just" defTabSz="457200"/>
            <a:r>
              <a:rPr lang="en-US" sz="1400" dirty="0" err="1" smtClean="0">
                <a:latin typeface="Times New Roman" pitchFamily="18" charset="0"/>
                <a:cs typeface="Times New Roman" pitchFamily="18" charset="0"/>
              </a:rPr>
              <a:t>niên</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15/10/1956,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Hồ</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yêu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Huấn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Hồ</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dặn</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a:t>
            </a:r>
            <a:r>
              <a:rPr lang="en-US" sz="1400" i="1" dirty="0" err="1">
                <a:latin typeface="Times New Roman" pitchFamily="18" charset="0"/>
                <a:cs typeface="Times New Roman" pitchFamily="18" charset="0"/>
              </a:rPr>
              <a:t>Là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người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chủ</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tương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lai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cho</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nên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toàn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thể</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thanh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niên</a:t>
            </a:r>
            <a:r>
              <a:rPr lang="en-US" sz="1400" i="1" dirty="0">
                <a:latin typeface="Times New Roman" pitchFamily="18" charset="0"/>
                <a:cs typeface="Times New Roman" pitchFamily="18" charset="0"/>
              </a:rPr>
              <a:t> ta </a:t>
            </a:r>
            <a:r>
              <a:rPr lang="en-US" sz="1400" i="1" dirty="0" err="1">
                <a:latin typeface="Times New Roman" pitchFamily="18" charset="0"/>
                <a:cs typeface="Times New Roman" pitchFamily="18" charset="0"/>
              </a:rPr>
              <a:t>phải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đoàn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kết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chặt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chẽ</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phấn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đấu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anh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dũng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vượt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mọi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khó</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khăn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đua</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góp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sức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vào</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sự</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nghiệp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xây</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dựng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một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nước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Việt</a:t>
            </a:r>
            <a:r>
              <a:rPr lang="en-US" sz="1400" i="1" dirty="0">
                <a:latin typeface="Times New Roman" pitchFamily="18" charset="0"/>
                <a:cs typeface="Times New Roman" pitchFamily="18" charset="0"/>
              </a:rPr>
              <a:t> Nam </a:t>
            </a:r>
            <a:r>
              <a:rPr lang="en-US" sz="1400" i="1" dirty="0" err="1">
                <a:latin typeface="Times New Roman" pitchFamily="18" charset="0"/>
                <a:cs typeface="Times New Roman" pitchFamily="18" charset="0"/>
              </a:rPr>
              <a:t>hòa</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bình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thống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nhất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độc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lập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dân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chủ</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giàu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mạnh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để</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mình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làm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chủ</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mai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sau</a:t>
            </a:r>
            <a:r>
              <a:rPr lang="en-US" sz="1400" i="1" dirty="0">
                <a:latin typeface="Times New Roman" pitchFamily="18" charset="0"/>
                <a:cs typeface="Times New Roman" pitchFamily="18" charset="0"/>
              </a:rPr>
              <a: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bầu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Ban </a:t>
            </a:r>
            <a:r>
              <a:rPr lang="en-US" sz="1400" dirty="0" err="1">
                <a:latin typeface="Times New Roman" pitchFamily="18" charset="0"/>
                <a:cs typeface="Times New Roman" pitchFamily="18" charset="0"/>
              </a:rPr>
              <a:t>chấp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hành</a:t>
            </a:r>
            <a:r>
              <a:rPr lang="en-US" sz="1400" dirty="0">
                <a:latin typeface="Times New Roman" pitchFamily="18" charset="0"/>
                <a:cs typeface="Times New Roman" pitchFamily="18" charset="0"/>
              </a:rPr>
              <a:t>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gồm</a:t>
            </a:r>
            <a:r>
              <a:rPr lang="en-US" sz="1400" dirty="0">
                <a:latin typeface="Times New Roman" pitchFamily="18" charset="0"/>
                <a:cs typeface="Times New Roman" pitchFamily="18" charset="0"/>
              </a:rPr>
              <a:t> 52 </a:t>
            </a:r>
            <a:r>
              <a:rPr lang="en-US" sz="1400" dirty="0" err="1">
                <a:latin typeface="Times New Roman" pitchFamily="18" charset="0"/>
                <a:cs typeface="Times New Roman" pitchFamily="18" charset="0"/>
              </a:rPr>
              <a:t>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chị</a:t>
            </a:r>
            <a:r>
              <a:rPr lang="en-US" sz="1400" dirty="0">
                <a:latin typeface="Times New Roman" pitchFamily="18" charset="0"/>
                <a:cs typeface="Times New Roman" pitchFamily="18" charset="0"/>
              </a:rPr>
              <a:t> do </a:t>
            </a:r>
            <a:r>
              <a:rPr lang="en-US" sz="1400" dirty="0" err="1">
                <a:latin typeface="Times New Roman" pitchFamily="18" charset="0"/>
                <a:cs typeface="Times New Roman" pitchFamily="18" charset="0"/>
              </a:rPr>
              <a:t>Bác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sĩ</a:t>
            </a:r>
            <a:r>
              <a:rPr lang="en-US" sz="1400" dirty="0">
                <a:latin typeface="Times New Roman" pitchFamily="18" charset="0"/>
                <a:cs typeface="Times New Roman" pitchFamily="18" charset="0"/>
              </a:rPr>
              <a:t> - </a:t>
            </a:r>
            <a:r>
              <a:rPr lang="en-US" sz="1400" dirty="0" err="1">
                <a:latin typeface="Times New Roman" pitchFamily="18" charset="0"/>
                <a:cs typeface="Times New Roman" pitchFamily="18" charset="0"/>
              </a:rPr>
              <a:t>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hùng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i="1" dirty="0">
                <a:latin typeface="Times New Roman" pitchFamily="18" charset="0"/>
                <a:cs typeface="Times New Roman" pitchFamily="18" charset="0"/>
              </a:rPr>
              <a:t> </a:t>
            </a:r>
            <a:r>
              <a:rPr lang="en-US" sz="1400" dirty="0" err="1">
                <a:latin typeface="Times New Roman" pitchFamily="18" charset="0"/>
                <a:cs typeface="Times New Roman" pitchFamily="18" charset="0"/>
              </a:rPr>
              <a:t>Phạm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tịch</a:t>
            </a:r>
            <a:r>
              <a:rPr lang="en-US" sz="1400" dirty="0">
                <a:latin typeface="Times New Roman" pitchFamily="18" charset="0"/>
                <a:cs typeface="Times New Roman" pitchFamily="18" charset="0"/>
              </a:rPr>
              <a:t>.</a:t>
            </a:r>
          </a:p>
          <a:p>
            <a:pPr algn="just" defTabSz="457200"/>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Tháng</a:t>
            </a:r>
            <a:r>
              <a:rPr lang="en-US" sz="1400" dirty="0">
                <a:latin typeface="Times New Roman" pitchFamily="18" charset="0"/>
                <a:cs typeface="Times New Roman" pitchFamily="18" charset="0"/>
              </a:rPr>
              <a:t> 12/1961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lần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a:t>
            </a:r>
            <a:r>
              <a:rPr lang="en-US" sz="1400" dirty="0">
                <a:latin typeface="Times New Roman" pitchFamily="18" charset="0"/>
                <a:cs typeface="Times New Roman" pitchFamily="18" charset="0"/>
              </a:rPr>
              <a:t> II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Nội</a:t>
            </a:r>
            <a:r>
              <a:rPr lang="en-US" sz="1400" i="1" dirty="0">
                <a:latin typeface="Times New Roman" pitchFamily="18" charset="0"/>
                <a:cs typeface="Times New Roman" pitchFamily="18" charset="0"/>
              </a:rPr>
              <a:t>. </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Hồ</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yêu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dạy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rằng</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a:t>
            </a:r>
            <a:r>
              <a:rPr lang="en-US" sz="1400" i="1" dirty="0" err="1">
                <a:latin typeface="Times New Roman" pitchFamily="18" charset="0"/>
                <a:cs typeface="Times New Roman" pitchFamily="18" charset="0"/>
              </a:rPr>
              <a:t>Bác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yêu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mến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thanh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niên</a:t>
            </a:r>
            <a:r>
              <a:rPr lang="en-US" sz="1400" dirty="0">
                <a:latin typeface="Times New Roman" pitchFamily="18" charset="0"/>
                <a:cs typeface="Times New Roman" pitchFamily="18" charset="0"/>
              </a:rPr>
              <a:t>.</a:t>
            </a:r>
          </a:p>
          <a:p>
            <a:pPr algn="just" defTabSz="457200"/>
            <a:r>
              <a:rPr lang="en-US" sz="1400" i="1" dirty="0">
                <a:latin typeface="Times New Roman" pitchFamily="18" charset="0"/>
                <a:cs typeface="Times New Roman" pitchFamily="18" charset="0"/>
              </a:rPr>
              <a:t>	- </a:t>
            </a:r>
            <a:r>
              <a:rPr lang="en-US" sz="1400" i="1" dirty="0" err="1">
                <a:latin typeface="Times New Roman" pitchFamily="18" charset="0"/>
                <a:cs typeface="Times New Roman" pitchFamily="18" charset="0"/>
              </a:rPr>
              <a:t>Vì</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thanh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niên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người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tiếp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sức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cách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mạng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cho</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thế</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hệ</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thanh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niên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già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đồng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thời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người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phụ</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trách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dìu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dắt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thế</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hệ</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thanh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niên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tương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lai</a:t>
            </a:r>
            <a:r>
              <a:rPr lang="en-US" sz="1400" i="1" dirty="0">
                <a:latin typeface="Times New Roman" pitchFamily="18" charset="0"/>
                <a:cs typeface="Times New Roman" pitchFamily="18" charset="0"/>
              </a:rPr>
              <a:t> - </a:t>
            </a:r>
            <a:r>
              <a:rPr lang="en-US" sz="1400" i="1" dirty="0" err="1">
                <a:latin typeface="Times New Roman" pitchFamily="18" charset="0"/>
                <a:cs typeface="Times New Roman" pitchFamily="18" charset="0"/>
              </a:rPr>
              <a:t>tức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các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cháu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nhi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đồng</a:t>
            </a:r>
            <a:r>
              <a:rPr lang="en-US" sz="1400" i="1" dirty="0">
                <a:latin typeface="Times New Roman" pitchFamily="18" charset="0"/>
                <a:cs typeface="Times New Roman" pitchFamily="18" charset="0"/>
              </a:rPr>
              <a:t> .</a:t>
            </a:r>
            <a:endParaRPr lang="en-US" sz="1400" dirty="0">
              <a:latin typeface="Times New Roman" pitchFamily="18" charset="0"/>
              <a:cs typeface="Times New Roman" pitchFamily="18" charset="0"/>
            </a:endParaRPr>
          </a:p>
          <a:p>
            <a:pPr algn="just" defTabSz="457200"/>
            <a:r>
              <a:rPr lang="en-US" sz="1400" i="1" dirty="0">
                <a:latin typeface="Times New Roman" pitchFamily="18" charset="0"/>
                <a:cs typeface="Times New Roman" pitchFamily="18" charset="0"/>
              </a:rPr>
              <a:t>	- </a:t>
            </a:r>
            <a:r>
              <a:rPr lang="en-US" sz="1400" i="1" dirty="0" err="1">
                <a:latin typeface="Times New Roman" pitchFamily="18" charset="0"/>
                <a:cs typeface="Times New Roman" pitchFamily="18" charset="0"/>
              </a:rPr>
              <a:t>Vì</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thanh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niên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người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xung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phong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trong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công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cuộc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phát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triển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kinh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tế</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văn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hoá</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trong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sự</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nghiệp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xây</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dựng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chủ</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nghĩa</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xã</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hội</a:t>
            </a:r>
            <a:r>
              <a:rPr lang="en-US" sz="1400" i="1" dirty="0">
                <a:latin typeface="Times New Roman" pitchFamily="18" charset="0"/>
                <a:cs typeface="Times New Roman" pitchFamily="18" charset="0"/>
              </a:rPr>
              <a:t>.</a:t>
            </a:r>
            <a:endParaRPr lang="en-US" sz="1400" dirty="0">
              <a:latin typeface="Times New Roman" pitchFamily="18" charset="0"/>
              <a:cs typeface="Times New Roman" pitchFamily="18" charset="0"/>
            </a:endParaRPr>
          </a:p>
          <a:p>
            <a:pPr algn="just" defTabSz="457200"/>
            <a:r>
              <a:rPr lang="en-US" sz="1400" i="1" dirty="0">
                <a:latin typeface="Times New Roman" pitchFamily="18" charset="0"/>
                <a:cs typeface="Times New Roman" pitchFamily="18" charset="0"/>
              </a:rPr>
              <a:t>	- </a:t>
            </a:r>
            <a:r>
              <a:rPr lang="en-US" sz="1400" i="1" dirty="0" err="1">
                <a:latin typeface="Times New Roman" pitchFamily="18" charset="0"/>
                <a:cs typeface="Times New Roman" pitchFamily="18" charset="0"/>
              </a:rPr>
              <a:t>Vì</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thanh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niên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lực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lượng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cơ</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bản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trong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bộ</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đội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công</a:t>
            </a:r>
            <a:r>
              <a:rPr lang="en-US" sz="1400" i="1" dirty="0">
                <a:latin typeface="Times New Roman" pitchFamily="18" charset="0"/>
                <a:cs typeface="Times New Roman" pitchFamily="18" charset="0"/>
              </a:rPr>
              <a:t> an </a:t>
            </a:r>
            <a:r>
              <a:rPr lang="en-US" sz="1400" i="1" dirty="0" err="1">
                <a:latin typeface="Times New Roman" pitchFamily="18" charset="0"/>
                <a:cs typeface="Times New Roman" pitchFamily="18" charset="0"/>
              </a:rPr>
              <a:t>và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dân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quân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tự</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vệ</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đang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hăng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hái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giữ</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gìn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trật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tự</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trị</a:t>
            </a:r>
            <a:r>
              <a:rPr lang="en-US" sz="1400" i="1" dirty="0">
                <a:latin typeface="Times New Roman" pitchFamily="18" charset="0"/>
                <a:cs typeface="Times New Roman" pitchFamily="18" charset="0"/>
              </a:rPr>
              <a:t> an, </a:t>
            </a:r>
            <a:r>
              <a:rPr lang="en-US" sz="1400" i="1" dirty="0" err="1">
                <a:latin typeface="Times New Roman" pitchFamily="18" charset="0"/>
                <a:cs typeface="Times New Roman" pitchFamily="18" charset="0"/>
              </a:rPr>
              <a:t>bảo</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vệ</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Tổ</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quốc</a:t>
            </a:r>
            <a:r>
              <a:rPr lang="en-US" sz="1400" i="1" dirty="0">
                <a:latin typeface="Times New Roman" pitchFamily="18" charset="0"/>
                <a:cs typeface="Times New Roman" pitchFamily="18" charset="0"/>
              </a:rPr>
              <a:t> .</a:t>
            </a:r>
            <a:endParaRPr lang="en-US" sz="1400" dirty="0">
              <a:latin typeface="Times New Roman" pitchFamily="18" charset="0"/>
              <a:cs typeface="Times New Roman" pitchFamily="18" charset="0"/>
            </a:endParaRPr>
          </a:p>
          <a:p>
            <a:pPr algn="just" defTabSz="457200"/>
            <a:r>
              <a:rPr lang="en-US" sz="1400" i="1" dirty="0">
                <a:latin typeface="Times New Roman" pitchFamily="18" charset="0"/>
                <a:cs typeface="Times New Roman" pitchFamily="18" charset="0"/>
              </a:rPr>
              <a:t>	- </a:t>
            </a:r>
            <a:r>
              <a:rPr lang="en-US" sz="1400" i="1" dirty="0" err="1">
                <a:latin typeface="Times New Roman" pitchFamily="18" charset="0"/>
                <a:cs typeface="Times New Roman" pitchFamily="18" charset="0"/>
              </a:rPr>
              <a:t>Vì</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trong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mọi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công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việc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thanh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niên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đua</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thực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hiện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khẩu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hiệu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Đâu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cần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thanh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niên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có</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việc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gì</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khó</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có</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thanh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niên</a:t>
            </a:r>
            <a:r>
              <a:rPr lang="en-US" sz="1400" i="1" dirty="0">
                <a:latin typeface="Times New Roman" pitchFamily="18" charset="0"/>
                <a:cs typeface="Times New Roman" pitchFamily="18" charset="0"/>
              </a:rPr>
              <a:t>...”</a:t>
            </a:r>
            <a:endParaRPr lang="en-US" sz="1400" dirty="0">
              <a:latin typeface="Times New Roman" pitchFamily="18" charset="0"/>
              <a:cs typeface="Times New Roman" pitchFamily="18" charset="0"/>
            </a:endParaRPr>
          </a:p>
          <a:p>
            <a:pPr algn="just" defTabSz="457200"/>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bầu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tích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hoạch</a:t>
            </a:r>
            <a:r>
              <a:rPr lang="en-US" sz="1400" dirty="0">
                <a:latin typeface="Times New Roman" pitchFamily="18" charset="0"/>
                <a:cs typeface="Times New Roman" pitchFamily="18" charset="0"/>
              </a:rPr>
              <a:t> 5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ủng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a:t>
            </a:r>
            <a:r>
              <a:rPr lang="en-US" sz="1400" dirty="0">
                <a:latin typeface="Times New Roman" pitchFamily="18" charset="0"/>
                <a:cs typeface="Times New Roman" pitchFamily="18" charset="0"/>
              </a:rPr>
              <a:t>, chi </a:t>
            </a:r>
            <a:r>
              <a:rPr lang="en-US" sz="1400" dirty="0" err="1">
                <a:latin typeface="Times New Roman" pitchFamily="18" charset="0"/>
                <a:cs typeface="Times New Roman" pitchFamily="18" charset="0"/>
              </a:rPr>
              <a:t>viện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cuộc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đấu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miền</a:t>
            </a:r>
            <a:r>
              <a:rPr lang="en-US" sz="1400" dirty="0">
                <a:latin typeface="Times New Roman" pitchFamily="18" charset="0"/>
                <a:cs typeface="Times New Roman" pitchFamily="18" charset="0"/>
              </a:rPr>
              <a:t> Nam.</a:t>
            </a:r>
          </a:p>
          <a:p>
            <a:pPr algn="just" defTabSz="457200"/>
            <a:r>
              <a:rPr lang="en-US" sz="1400" dirty="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Cuộc</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kháng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Mỹ</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cứu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lợi</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Bắc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xum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nghị</a:t>
            </a:r>
            <a:r>
              <a:rPr lang="en-US" sz="1400" dirty="0">
                <a:latin typeface="Times New Roman" pitchFamily="18" charset="0"/>
                <a:cs typeface="Times New Roman" pitchFamily="18" charset="0"/>
              </a:rPr>
              <a:t> Ban </a:t>
            </a:r>
            <a:r>
              <a:rPr lang="en-US" sz="1400" dirty="0" err="1">
                <a:latin typeface="Times New Roman" pitchFamily="18" charset="0"/>
                <a:cs typeface="Times New Roman" pitchFamily="18" charset="0"/>
              </a:rPr>
              <a:t>chấp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hành</a:t>
            </a:r>
            <a:r>
              <a:rPr lang="en-US" sz="1400" dirty="0">
                <a:latin typeface="Times New Roman" pitchFamily="18" charset="0"/>
                <a:cs typeface="Times New Roman" pitchFamily="18" charset="0"/>
              </a:rPr>
              <a:t>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phố</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Hồ</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Minh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20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21/9/1976,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mặt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Đây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trọng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Lần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đầu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phố</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yêu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gặp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Giải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phóng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miền</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cùng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nhau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mặt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lấy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đáp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nguyện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vọng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thông</a:t>
            </a:r>
            <a:r>
              <a:rPr lang="en-US" sz="1400" dirty="0">
                <a:latin typeface="Times New Roman" pitchFamily="18" charset="0"/>
                <a:cs typeface="Times New Roman" pitchFamily="18" charset="0"/>
              </a:rPr>
              <a:t> qua </a:t>
            </a:r>
            <a:r>
              <a:rPr lang="en-US" sz="1400" dirty="0" err="1">
                <a:latin typeface="Times New Roman" pitchFamily="18" charset="0"/>
                <a:cs typeface="Times New Roman" pitchFamily="18" charset="0"/>
              </a:rPr>
              <a:t>Điều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chọn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Ủy</a:t>
            </a:r>
            <a:r>
              <a:rPr lang="en-US" sz="1400" dirty="0">
                <a:latin typeface="Times New Roman" pitchFamily="18" charset="0"/>
                <a:cs typeface="Times New Roman" pitchFamily="18" charset="0"/>
              </a:rPr>
              <a:t> ban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gồm</a:t>
            </a:r>
            <a:r>
              <a:rPr lang="en-US" sz="1400" dirty="0">
                <a:latin typeface="Times New Roman" pitchFamily="18" charset="0"/>
                <a:cs typeface="Times New Roman" pitchFamily="18" charset="0"/>
              </a:rPr>
              <a:t> 96 </a:t>
            </a:r>
            <a:r>
              <a:rPr lang="en-US" sz="1400" dirty="0" err="1">
                <a:latin typeface="Times New Roman" pitchFamily="18" charset="0"/>
                <a:cs typeface="Times New Roman" pitchFamily="18" charset="0"/>
              </a:rPr>
              <a:t>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chị</a:t>
            </a:r>
            <a:r>
              <a:rPr lang="en-US" sz="1400" dirty="0">
                <a:latin typeface="Times New Roman" pitchFamily="18" charset="0"/>
                <a:cs typeface="Times New Roman" pitchFamily="18" charset="0"/>
              </a:rPr>
              <a:t> do </a:t>
            </a:r>
            <a:r>
              <a:rPr lang="en-US" sz="1400" dirty="0" err="1">
                <a:latin typeface="Times New Roman" pitchFamily="18" charset="0"/>
                <a:cs typeface="Times New Roman" pitchFamily="18" charset="0"/>
              </a:rPr>
              <a:t>giáo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Lê</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Vịnh</a:t>
            </a:r>
            <a:r>
              <a:rPr lang="en-US" sz="1400" i="1"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i="1"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smtClean="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Tháng</a:t>
            </a:r>
            <a:r>
              <a:rPr lang="en-US" sz="1400" dirty="0" smtClean="0">
                <a:latin typeface="Times New Roman" pitchFamily="18" charset="0"/>
                <a:cs typeface="Times New Roman" pitchFamily="18" charset="0"/>
              </a:rPr>
              <a:t> </a:t>
            </a:r>
            <a:r>
              <a:rPr lang="en-US" sz="1400" dirty="0">
                <a:latin typeface="Times New Roman" pitchFamily="18" charset="0"/>
                <a:cs typeface="Times New Roman" pitchFamily="18" charset="0"/>
              </a:rPr>
              <a:t>9/1988,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Ủy</a:t>
            </a:r>
            <a:r>
              <a:rPr lang="en-US" sz="1400" dirty="0">
                <a:latin typeface="Times New Roman" pitchFamily="18" charset="0"/>
                <a:cs typeface="Times New Roman" pitchFamily="18" charset="0"/>
              </a:rPr>
              <a:t> ban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họp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Ủy</a:t>
            </a:r>
            <a:r>
              <a:rPr lang="en-US" sz="1400" dirty="0">
                <a:latin typeface="Times New Roman" pitchFamily="18" charset="0"/>
                <a:cs typeface="Times New Roman" pitchFamily="18" charset="0"/>
              </a:rPr>
              <a:t> ban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Bí</a:t>
            </a:r>
            <a:r>
              <a:rPr lang="en-US" sz="1400" dirty="0">
                <a:latin typeface="Times New Roman" pitchFamily="18" charset="0"/>
                <a:cs typeface="Times New Roman" pitchFamily="18" charset="0"/>
              </a:rPr>
              <a:t> </a:t>
            </a:r>
            <a:endParaRPr lang="en-US" sz="1400" dirty="0" smtClean="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dirty="0"/>
                <a:t>8</a:t>
              </a:r>
              <a:endParaRPr lang="en-US" sz="1300" b="1" dirty="0" smtClean="0"/>
            </a:p>
            <a:p>
              <a:pPr algn="ctr"/>
              <a:r>
                <a:rPr lang="en-US" sz="800" b="1" dirty="0" smtClean="0"/>
                <a:t>THÁNG 10  </a:t>
              </a:r>
            </a:p>
            <a:p>
              <a:pPr algn="ctr"/>
              <a:r>
                <a:rPr lang="en-US" sz="800" b="1" dirty="0" smtClean="0"/>
                <a:t>2015</a:t>
              </a:r>
              <a:endParaRPr lang="en-US" sz="800" b="1" dirty="0"/>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3039094" cy="609600"/>
            </a:xfrm>
            <a:prstGeom prst="ribbon">
              <a:avLst>
                <a:gd name="adj1" fmla="val 32853"/>
                <a:gd name="adj2" fmla="val 50000"/>
              </a:avLst>
            </a:prstGeom>
            <a:blipFill dpi="0" rotWithShape="1">
              <a:blip r:embed="rId6" cstate="print">
                <a:extLst>
                  <a:ext uri="{BEBA8EAE-BF5A-486C-A8C5-ECC9F3942E4B}">
                    <a14:imgProps xmlns:a14="http://schemas.microsoft.com/office/drawing/2010/main">
                      <a14:imgLayer r:embed="rId7">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effectLst>
                    <a:glow rad="101600">
                      <a:srgbClr val="FF0000">
                        <a:alpha val="60000"/>
                      </a:srgbClr>
                    </a:glow>
                  </a:effectLst>
                  <a:latin typeface="Calibri" panose="020F0502020204030204" pitchFamily="34" charset="0"/>
                </a:rPr>
                <a:t>TRUYỀN THỐNG</a:t>
              </a:r>
              <a:endParaRPr lang="en-US" sz="1400" b="1" dirty="0">
                <a:solidFill>
                  <a:schemeClr val="bg1"/>
                </a:solidFill>
                <a:effectLst>
                  <a:glow rad="101600">
                    <a:srgbClr val="FF0000">
                      <a:alpha val="60000"/>
                    </a:srgbClr>
                  </a:glow>
                </a:effectLst>
                <a:latin typeface="Calibri" panose="020F0502020204030204" pitchFamily="34" charset="0"/>
              </a:endParaRPr>
            </a:p>
          </p:txBody>
        </p:sp>
      </p:grpSp>
    </p:spTree>
    <p:extLst>
      <p:ext uri="{BB962C8B-B14F-4D97-AF65-F5344CB8AC3E}">
        <p14:creationId xmlns:p14="http://schemas.microsoft.com/office/powerpoint/2010/main" val="25950213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33400" y="1066800"/>
            <a:ext cx="5829300" cy="9325630"/>
          </a:xfrm>
          <a:prstGeom prst="rect">
            <a:avLst/>
          </a:prstGeom>
          <a:noFill/>
          <a:ln>
            <a:noFill/>
          </a:ln>
        </p:spPr>
        <p:txBody>
          <a:bodyPr wrap="square" lIns="0" tIns="0" rIns="0" bIns="914400" rtlCol="0" anchor="t" anchorCtr="0">
            <a:spAutoFit/>
          </a:bodyPr>
          <a:lstStyle/>
          <a:p>
            <a:pPr algn="ctr"/>
            <a:r>
              <a:rPr lang="en-US" sz="2000" dirty="0" err="1">
                <a:latin typeface="Times New Roman" pitchFamily="18" charset="0"/>
                <a:cs typeface="Times New Roman" pitchFamily="18" charset="0"/>
                <a:hlinkClick r:id="rId3"/>
              </a:rPr>
              <a:t>Tóm</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tắt</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thông</a:t>
            </a:r>
            <a:r>
              <a:rPr lang="en-US" sz="2000" dirty="0">
                <a:latin typeface="Times New Roman" pitchFamily="18" charset="0"/>
                <a:cs typeface="Times New Roman" pitchFamily="18" charset="0"/>
                <a:hlinkClick r:id="rId3"/>
              </a:rPr>
              <a:t> tin </a:t>
            </a:r>
            <a:r>
              <a:rPr lang="en-US" sz="2000" dirty="0" err="1">
                <a:latin typeface="Times New Roman" pitchFamily="18" charset="0"/>
                <a:cs typeface="Times New Roman" pitchFamily="18" charset="0"/>
                <a:hlinkClick r:id="rId3"/>
              </a:rPr>
              <a:t>về</a:t>
            </a:r>
            <a:r>
              <a:rPr lang="en-US" sz="2000" dirty="0">
                <a:latin typeface="Times New Roman" pitchFamily="18" charset="0"/>
                <a:cs typeface="Times New Roman" pitchFamily="18" charset="0"/>
                <a:hlinkClick r:id="rId3"/>
              </a:rPr>
              <a:t> </a:t>
            </a:r>
            <a:r>
              <a:rPr lang="en-US" sz="2000" dirty="0" err="1" smtClean="0">
                <a:latin typeface="Times New Roman" pitchFamily="18" charset="0"/>
                <a:cs typeface="Times New Roman" pitchFamily="18" charset="0"/>
                <a:hlinkClick r:id="rId3"/>
              </a:rPr>
              <a:t>Hội</a:t>
            </a:r>
            <a:r>
              <a:rPr lang="en-US" sz="2000" dirty="0" smtClean="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Liên</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hiệp</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Thanh</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niên</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Việt</a:t>
            </a:r>
            <a:r>
              <a:rPr lang="en-US" sz="2000" dirty="0">
                <a:latin typeface="Times New Roman" pitchFamily="18" charset="0"/>
                <a:cs typeface="Times New Roman" pitchFamily="18" charset="0"/>
                <a:hlinkClick r:id="rId3"/>
              </a:rPr>
              <a:t> Nam </a:t>
            </a:r>
            <a:endParaRPr lang="en-US" sz="2000" dirty="0">
              <a:latin typeface="Times New Roman" pitchFamily="18" charset="0"/>
              <a:cs typeface="Times New Roman" pitchFamily="18" charset="0"/>
            </a:endParaRPr>
          </a:p>
          <a:p>
            <a:pPr algn="just" defTabSz="457200"/>
            <a:r>
              <a:rPr lang="en-US" sz="1400" dirty="0" smtClean="0">
                <a:latin typeface="Times New Roman" pitchFamily="18" charset="0"/>
                <a:cs typeface="Times New Roman" pitchFamily="18" charset="0"/>
              </a:rPr>
              <a:t>	</a:t>
            </a:r>
          </a:p>
          <a:p>
            <a:pPr algn="just" defTabSz="457200"/>
            <a:r>
              <a:rPr lang="en-US" sz="1400" dirty="0" err="1" smtClean="0">
                <a:latin typeface="Times New Roman" pitchFamily="18" charset="0"/>
                <a:cs typeface="Times New Roman" pitchFamily="18" charset="0"/>
              </a:rPr>
              <a:t>thư</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thứ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nhất</a:t>
            </a:r>
            <a:r>
              <a:rPr lang="en-US" sz="1400" dirty="0">
                <a:latin typeface="Times New Roman" pitchFamily="18" charset="0"/>
                <a:cs typeface="Times New Roman" pitchFamily="18" charset="0"/>
              </a:rPr>
              <a:t> Ban </a:t>
            </a:r>
            <a:r>
              <a:rPr lang="en-US" sz="1400" dirty="0" err="1">
                <a:latin typeface="Times New Roman" pitchFamily="18" charset="0"/>
                <a:cs typeface="Times New Roman" pitchFamily="18" charset="0"/>
              </a:rPr>
              <a:t>Chấp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hành</a:t>
            </a:r>
            <a:r>
              <a:rPr lang="en-US" sz="1400" dirty="0">
                <a:latin typeface="Times New Roman" pitchFamily="18" charset="0"/>
                <a:cs typeface="Times New Roman" pitchFamily="18" charset="0"/>
              </a:rPr>
              <a:t>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khóa</a:t>
            </a:r>
            <a:r>
              <a:rPr lang="en-US" sz="1400" dirty="0">
                <a:latin typeface="Times New Roman" pitchFamily="18" charset="0"/>
                <a:cs typeface="Times New Roman" pitchFamily="18" charset="0"/>
              </a:rPr>
              <a:t> V)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chọn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Uỷ</a:t>
            </a:r>
            <a:r>
              <a:rPr lang="en-US" sz="1400" dirty="0">
                <a:latin typeface="Times New Roman" pitchFamily="18" charset="0"/>
                <a:cs typeface="Times New Roman" pitchFamily="18" charset="0"/>
              </a:rPr>
              <a:t> ban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Lê</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Vịnh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vụ</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mới</a:t>
            </a:r>
            <a:r>
              <a:rPr lang="en-US" sz="1400" dirty="0">
                <a:latin typeface="Times New Roman" pitchFamily="18" charset="0"/>
                <a:cs typeface="Times New Roman" pitchFamily="18" charset="0"/>
              </a:rPr>
              <a:t>.</a:t>
            </a:r>
          </a:p>
          <a:p>
            <a:pPr algn="just" defTabSz="457200"/>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08/12/1994,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lần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a:t>
            </a:r>
            <a:r>
              <a:rPr lang="en-US" sz="1400" dirty="0">
                <a:latin typeface="Times New Roman" pitchFamily="18" charset="0"/>
                <a:cs typeface="Times New Roman" pitchFamily="18" charset="0"/>
              </a:rPr>
              <a:t> III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Nội</a:t>
            </a:r>
            <a:r>
              <a:rPr lang="en-US" sz="1400" dirty="0">
                <a:latin typeface="Times New Roman" pitchFamily="18" charset="0"/>
                <a:cs typeface="Times New Roman" pitchFamily="18" charset="0"/>
              </a:rPr>
              <a:t>. 400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thông</a:t>
            </a:r>
            <a:r>
              <a:rPr lang="en-US" sz="1400" dirty="0">
                <a:latin typeface="Times New Roman" pitchFamily="18" charset="0"/>
                <a:cs typeface="Times New Roman" pitchFamily="18" charset="0"/>
              </a:rPr>
              <a:t> qua </a:t>
            </a:r>
            <a:r>
              <a:rPr lang="en-US" sz="1400" dirty="0" err="1">
                <a:latin typeface="Times New Roman" pitchFamily="18" charset="0"/>
                <a:cs typeface="Times New Roman" pitchFamily="18" charset="0"/>
              </a:rPr>
              <a:t>Điều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đổi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chọn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Hồ</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lấy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15/10/1956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a:t>
            </a:r>
            <a:r>
              <a:rPr lang="en-US" sz="1400" i="1"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Uỷ</a:t>
            </a:r>
            <a:r>
              <a:rPr lang="en-US" sz="1400" dirty="0">
                <a:latin typeface="Times New Roman" pitchFamily="18" charset="0"/>
                <a:cs typeface="Times New Roman" pitchFamily="18" charset="0"/>
              </a:rPr>
              <a:t> ban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cuối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1997, </a:t>
            </a:r>
            <a:r>
              <a:rPr lang="en-US" sz="1400" dirty="0" err="1">
                <a:latin typeface="Times New Roman" pitchFamily="18" charset="0"/>
                <a:cs typeface="Times New Roman" pitchFamily="18" charset="0"/>
              </a:rPr>
              <a:t>chị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Thị</a:t>
            </a:r>
            <a:r>
              <a:rPr lang="en-US" sz="1400" dirty="0">
                <a:latin typeface="Times New Roman" pitchFamily="18" charset="0"/>
                <a:cs typeface="Times New Roman" pitchFamily="18" charset="0"/>
              </a:rPr>
              <a:t> Mai - </a:t>
            </a:r>
            <a:r>
              <a:rPr lang="en-US" sz="1400" dirty="0" err="1">
                <a:latin typeface="Times New Roman" pitchFamily="18" charset="0"/>
                <a:cs typeface="Times New Roman" pitchFamily="18" charset="0"/>
              </a:rPr>
              <a:t>Bí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a:t>
            </a:r>
            <a:r>
              <a:rPr lang="en-US" sz="1400" dirty="0">
                <a:latin typeface="Times New Roman" pitchFamily="18" charset="0"/>
                <a:cs typeface="Times New Roman" pitchFamily="18" charset="0"/>
              </a:rPr>
              <a:t>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Hồ</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vụ</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mới</a:t>
            </a:r>
            <a:r>
              <a:rPr lang="en-US" sz="1400" dirty="0" smtClean="0">
                <a:latin typeface="Times New Roman" pitchFamily="18" charset="0"/>
                <a:cs typeface="Times New Roman" pitchFamily="18" charset="0"/>
              </a:rPr>
              <a:t>.</a:t>
            </a:r>
            <a:endParaRPr lang="en-US" sz="1400" dirty="0">
              <a:latin typeface="Times New Roman" pitchFamily="18" charset="0"/>
              <a:cs typeface="Times New Roman" pitchFamily="18" charset="0"/>
            </a:endParaRPr>
          </a:p>
          <a:p>
            <a:pPr algn="just" defTabSz="457200"/>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13 </a:t>
            </a:r>
            <a:r>
              <a:rPr lang="en-US" sz="1400" dirty="0" err="1">
                <a:latin typeface="Times New Roman" pitchFamily="18" charset="0"/>
                <a:cs typeface="Times New Roman" pitchFamily="18" charset="0"/>
              </a:rPr>
              <a:t>đến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15/01/2000,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lần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a:t>
            </a:r>
            <a:r>
              <a:rPr lang="en-US" sz="1400" dirty="0">
                <a:latin typeface="Times New Roman" pitchFamily="18" charset="0"/>
                <a:cs typeface="Times New Roman" pitchFamily="18" charset="0"/>
              </a:rPr>
              <a:t> IV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Nội</a:t>
            </a:r>
            <a:r>
              <a:rPr lang="en-US" sz="1400" dirty="0">
                <a:latin typeface="Times New Roman" pitchFamily="18" charset="0"/>
                <a:cs typeface="Times New Roman" pitchFamily="18" charset="0"/>
              </a:rPr>
              <a:t>, 599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tiêu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cho</a:t>
            </a:r>
            <a:r>
              <a:rPr lang="en-US" sz="1400" dirty="0">
                <a:latin typeface="Times New Roman" pitchFamily="18" charset="0"/>
                <a:cs typeface="Times New Roman" pitchFamily="18" charset="0"/>
              </a:rPr>
              <a:t> ý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nguyện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vọng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bộ</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diễn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điểm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tộc</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cùng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loại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khắc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chuyển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giữa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kỷ</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thông</a:t>
            </a:r>
            <a:r>
              <a:rPr lang="en-US" sz="1400" dirty="0">
                <a:latin typeface="Times New Roman" pitchFamily="18" charset="0"/>
                <a:cs typeface="Times New Roman" pitchFamily="18" charset="0"/>
              </a:rPr>
              <a:t> qua </a:t>
            </a:r>
            <a:r>
              <a:rPr lang="en-US" sz="1400" dirty="0" err="1">
                <a:latin typeface="Times New Roman" pitchFamily="18" charset="0"/>
                <a:cs typeface="Times New Roman" pitchFamily="18" charset="0"/>
              </a:rPr>
              <a:t>Điều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đổi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cuộc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a:t>
            </a:r>
            <a:r>
              <a:rPr lang="en-US" sz="1400" i="1" dirty="0" err="1">
                <a:latin typeface="Times New Roman" pitchFamily="18" charset="0"/>
                <a:cs typeface="Times New Roman" pitchFamily="18" charset="0"/>
              </a:rPr>
              <a:t>Học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tập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sáng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tạo</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vượt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bậc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vì</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sự</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nghiệp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công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nghiệp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hoá</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hiện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đaị</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hoá</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đất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nước</a:t>
            </a:r>
            <a:r>
              <a:rPr lang="en-US" sz="1400" i="1" dirty="0" smtClean="0">
                <a:latin typeface="Times New Roman" pitchFamily="18" charset="0"/>
                <a:cs typeface="Times New Roman" pitchFamily="18" charset="0"/>
              </a:rPr>
              <a: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Giúp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nhau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lập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nghiệp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vì</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dân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giàu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nước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mạnh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Thanh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niện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tình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nguyện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vì</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cuộc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sống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cộng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đồng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Vì</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chủ</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quyền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tổ</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quốc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vì</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cuộc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sống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bình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yên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Xây</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dựng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nếp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sống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văn</a:t>
            </a:r>
            <a:r>
              <a:rPr lang="en-US" sz="1400" i="1" dirty="0">
                <a:latin typeface="Times New Roman" pitchFamily="18" charset="0"/>
                <a:cs typeface="Times New Roman" pitchFamily="18" charset="0"/>
              </a:rPr>
              <a:t> minh, </a:t>
            </a:r>
            <a:r>
              <a:rPr lang="en-US" sz="1400" i="1" dirty="0" err="1">
                <a:latin typeface="Times New Roman" pitchFamily="18" charset="0"/>
                <a:cs typeface="Times New Roman" pitchFamily="18" charset="0"/>
              </a:rPr>
              <a:t>đậm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bản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sắc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dân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tộc</a:t>
            </a:r>
            <a:r>
              <a:rPr lang="en-US" sz="1400" i="1" dirty="0">
                <a:latin typeface="Times New Roman" pitchFamily="18" charset="0"/>
                <a:cs typeface="Times New Roman" pitchFamily="18" charset="0"/>
              </a:rPr>
              <a: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chọn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Thị</a:t>
            </a:r>
            <a:r>
              <a:rPr lang="en-US" sz="1400" dirty="0">
                <a:latin typeface="Times New Roman" pitchFamily="18" charset="0"/>
                <a:cs typeface="Times New Roman" pitchFamily="18" charset="0"/>
              </a:rPr>
              <a:t> Mai - </a:t>
            </a:r>
            <a:r>
              <a:rPr lang="en-US" sz="1400" dirty="0" err="1">
                <a:latin typeface="Times New Roman" pitchFamily="18" charset="0"/>
                <a:cs typeface="Times New Roman" pitchFamily="18" charset="0"/>
              </a:rPr>
              <a:t>Bí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a:t>
            </a:r>
            <a:r>
              <a:rPr lang="en-US" sz="1400" dirty="0">
                <a:latin typeface="Times New Roman" pitchFamily="18" charset="0"/>
                <a:cs typeface="Times New Roman" pitchFamily="18" charset="0"/>
              </a:rPr>
              <a:t>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a:t>
            </a:r>
            <a:r>
              <a:rPr lang="en-US" sz="1400" dirty="0" smtClean="0">
                <a:latin typeface="Times New Roman" pitchFamily="18" charset="0"/>
                <a:cs typeface="Times New Roman" pitchFamily="18" charset="0"/>
              </a:rPr>
              <a:t>Nam</a:t>
            </a:r>
            <a:r>
              <a:rPr lang="en-US" sz="1400" dirty="0">
                <a:latin typeface="Times New Roman" pitchFamily="18" charset="0"/>
                <a:cs typeface="Times New Roman" pitchFamily="18" charset="0"/>
              </a:rPr>
              <a:t>.</a:t>
            </a:r>
          </a:p>
          <a:p>
            <a:pPr algn="just" defTabSz="457200"/>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Uỷ</a:t>
            </a:r>
            <a:r>
              <a:rPr lang="en-US" sz="1400" dirty="0">
                <a:latin typeface="Times New Roman" pitchFamily="18" charset="0"/>
                <a:cs typeface="Times New Roman" pitchFamily="18" charset="0"/>
              </a:rPr>
              <a:t> ban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lần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a:t>
            </a:r>
            <a:r>
              <a:rPr lang="en-US" sz="1400" dirty="0">
                <a:latin typeface="Times New Roman" pitchFamily="18" charset="0"/>
                <a:cs typeface="Times New Roman" pitchFamily="18" charset="0"/>
              </a:rPr>
              <a:t> 5 (</a:t>
            </a:r>
            <a:r>
              <a:rPr lang="en-US" sz="1400" dirty="0" err="1">
                <a:latin typeface="Times New Roman" pitchFamily="18" charset="0"/>
                <a:cs typeface="Times New Roman" pitchFamily="18" charset="0"/>
              </a:rPr>
              <a:t>khóa</a:t>
            </a:r>
            <a:r>
              <a:rPr lang="en-US" sz="1400" dirty="0">
                <a:latin typeface="Times New Roman" pitchFamily="18" charset="0"/>
                <a:cs typeface="Times New Roman" pitchFamily="18" charset="0"/>
              </a:rPr>
              <a:t> IV)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15/2/2003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Ủy</a:t>
            </a:r>
            <a:r>
              <a:rPr lang="en-US" sz="1400" dirty="0">
                <a:latin typeface="Times New Roman" pitchFamily="18" charset="0"/>
                <a:cs typeface="Times New Roman" pitchFamily="18" charset="0"/>
              </a:rPr>
              <a:t> ban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Ủy</a:t>
            </a:r>
            <a:r>
              <a:rPr lang="en-US" sz="1400" dirty="0">
                <a:latin typeface="Times New Roman" pitchFamily="18" charset="0"/>
                <a:cs typeface="Times New Roman" pitchFamily="18" charset="0"/>
              </a:rPr>
              <a:t> ban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Hoàng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Quân</a:t>
            </a:r>
            <a:r>
              <a:rPr lang="en-US" sz="1400" dirty="0">
                <a:latin typeface="Times New Roman" pitchFamily="18" charset="0"/>
                <a:cs typeface="Times New Roman" pitchFamily="18" charset="0"/>
              </a:rPr>
              <a:t> - </a:t>
            </a:r>
            <a:r>
              <a:rPr lang="en-US" sz="1400" dirty="0" err="1">
                <a:latin typeface="Times New Roman" pitchFamily="18" charset="0"/>
                <a:cs typeface="Times New Roman" pitchFamily="18" charset="0"/>
              </a:rPr>
              <a:t>Ủy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Ban </a:t>
            </a:r>
            <a:r>
              <a:rPr lang="en-US" sz="1400" dirty="0" err="1">
                <a:latin typeface="Times New Roman" pitchFamily="18" charset="0"/>
                <a:cs typeface="Times New Roman" pitchFamily="18" charset="0"/>
              </a:rPr>
              <a:t>Chấp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hành</a:t>
            </a:r>
            <a:r>
              <a:rPr lang="en-US" sz="1400" dirty="0">
                <a:latin typeface="Times New Roman" pitchFamily="18" charset="0"/>
                <a:cs typeface="Times New Roman" pitchFamily="18" charset="0"/>
              </a:rPr>
              <a:t>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nhất</a:t>
            </a:r>
            <a:r>
              <a:rPr lang="en-US" sz="1400" dirty="0">
                <a:latin typeface="Times New Roman" pitchFamily="18" charset="0"/>
                <a:cs typeface="Times New Roman" pitchFamily="18" charset="0"/>
              </a:rPr>
              <a:t> Ban </a:t>
            </a:r>
            <a:r>
              <a:rPr lang="en-US" sz="1400" dirty="0" err="1">
                <a:latin typeface="Times New Roman" pitchFamily="18" charset="0"/>
                <a:cs typeface="Times New Roman" pitchFamily="18" charset="0"/>
              </a:rPr>
              <a:t>Chấp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hành</a:t>
            </a:r>
            <a:r>
              <a:rPr lang="en-US" sz="1400" dirty="0">
                <a:latin typeface="Times New Roman" pitchFamily="18" charset="0"/>
                <a:cs typeface="Times New Roman" pitchFamily="18" charset="0"/>
              </a:rPr>
              <a:t>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chọn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thay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Thị</a:t>
            </a:r>
            <a:r>
              <a:rPr lang="en-US" sz="1400" dirty="0">
                <a:latin typeface="Times New Roman" pitchFamily="18" charset="0"/>
                <a:cs typeface="Times New Roman" pitchFamily="18" charset="0"/>
              </a:rPr>
              <a:t> Mai</a:t>
            </a:r>
            <a:r>
              <a:rPr lang="en-US" sz="1400" i="1" dirty="0">
                <a:latin typeface="Times New Roman" pitchFamily="18" charset="0"/>
                <a:cs typeface="Times New Roman" pitchFamily="18" charset="0"/>
              </a:rPr>
              <a:t> </a:t>
            </a:r>
            <a:r>
              <a:rPr lang="en-US" sz="1400" dirty="0" err="1">
                <a:latin typeface="Times New Roman" pitchFamily="18" charset="0"/>
                <a:cs typeface="Times New Roman" pitchFamily="18" charset="0"/>
              </a:rPr>
              <a:t>nhận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vụ</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mới</a:t>
            </a:r>
            <a:r>
              <a:rPr lang="en-US" sz="1400" dirty="0" smtClean="0">
                <a:latin typeface="Times New Roman" pitchFamily="18" charset="0"/>
                <a:cs typeface="Times New Roman" pitchFamily="18" charset="0"/>
              </a:rPr>
              <a:t>.</a:t>
            </a:r>
            <a:endParaRPr lang="en-US" sz="1400" dirty="0">
              <a:latin typeface="Times New Roman" pitchFamily="18" charset="0"/>
              <a:cs typeface="Times New Roman" pitchFamily="18" charset="0"/>
            </a:endParaRPr>
          </a:p>
          <a:p>
            <a:pPr algn="just" defTabSz="457200"/>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tâm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chỉ</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Ban </a:t>
            </a:r>
            <a:r>
              <a:rPr lang="en-US" sz="1400" dirty="0" err="1">
                <a:latin typeface="Times New Roman" pitchFamily="18" charset="0"/>
                <a:cs typeface="Times New Roman" pitchFamily="18" charset="0"/>
              </a:rPr>
              <a:t>Bí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a:t>
            </a:r>
            <a:r>
              <a:rPr lang="en-US" sz="1400" dirty="0">
                <a:latin typeface="Times New Roman" pitchFamily="18" charset="0"/>
                <a:cs typeface="Times New Roman" pitchFamily="18" charset="0"/>
              </a:rPr>
              <a:t>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25 </a:t>
            </a:r>
            <a:r>
              <a:rPr lang="en-US" sz="1400" dirty="0" err="1">
                <a:latin typeface="Times New Roman" pitchFamily="18" charset="0"/>
                <a:cs typeface="Times New Roman" pitchFamily="18" charset="0"/>
              </a:rPr>
              <a:t>đến</a:t>
            </a:r>
            <a:r>
              <a:rPr lang="en-US" sz="1400" dirty="0">
                <a:latin typeface="Times New Roman" pitchFamily="18" charset="0"/>
                <a:cs typeface="Times New Roman" pitchFamily="18" charset="0"/>
              </a:rPr>
              <a:t> 27/02/2005,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lần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a:t>
            </a:r>
            <a:r>
              <a:rPr lang="en-US" sz="1400" dirty="0">
                <a:latin typeface="Times New Roman" pitchFamily="18" charset="0"/>
                <a:cs typeface="Times New Roman" pitchFamily="18" charset="0"/>
              </a:rPr>
              <a:t> V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diễn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trọng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798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Mặt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bộ</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bộ</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chốt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qua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ngoại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gần</a:t>
            </a:r>
            <a:r>
              <a:rPr lang="en-US" sz="1400" dirty="0">
                <a:latin typeface="Times New Roman" pitchFamily="18" charset="0"/>
                <a:cs typeface="Times New Roman" pitchFamily="18" charset="0"/>
              </a:rPr>
              <a:t> 40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chỉ</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chia </a:t>
            </a:r>
            <a:r>
              <a:rPr lang="en-US" sz="1400" dirty="0" err="1">
                <a:latin typeface="Times New Roman" pitchFamily="18" charset="0"/>
                <a:cs typeface="Times New Roman" pitchFamily="18" charset="0"/>
              </a:rPr>
              <a:t>vui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diễn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điểm</a:t>
            </a:r>
            <a:r>
              <a:rPr lang="en-US" sz="1400" dirty="0">
                <a:latin typeface="Times New Roman" pitchFamily="18" charset="0"/>
                <a:cs typeface="Times New Roman" pitchFamily="18" charset="0"/>
              </a:rPr>
              <a:t> </a:t>
            </a:r>
            <a:endParaRPr lang="en-US" sz="1400" dirty="0" smtClean="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dirty="0"/>
                <a:t>9</a:t>
              </a:r>
              <a:endParaRPr lang="en-US" sz="1300" b="1" dirty="0" smtClean="0"/>
            </a:p>
            <a:p>
              <a:pPr algn="ctr"/>
              <a:r>
                <a:rPr lang="en-US" sz="800" b="1" dirty="0" smtClean="0"/>
                <a:t>THÁNG 10  </a:t>
              </a:r>
            </a:p>
            <a:p>
              <a:pPr algn="ctr"/>
              <a:r>
                <a:rPr lang="en-US" sz="800" b="1" dirty="0" smtClean="0"/>
                <a:t>2015</a:t>
              </a:r>
              <a:endParaRPr lang="en-US" sz="800" b="1" dirty="0"/>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3039094" cy="609600"/>
            </a:xfrm>
            <a:prstGeom prst="ribbon">
              <a:avLst>
                <a:gd name="adj1" fmla="val 32853"/>
                <a:gd name="adj2" fmla="val 50000"/>
              </a:avLst>
            </a:prstGeom>
            <a:blipFill dpi="0" rotWithShape="1">
              <a:blip r:embed="rId6" cstate="print">
                <a:extLst>
                  <a:ext uri="{BEBA8EAE-BF5A-486C-A8C5-ECC9F3942E4B}">
                    <a14:imgProps xmlns:a14="http://schemas.microsoft.com/office/drawing/2010/main">
                      <a14:imgLayer r:embed="rId7">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effectLst>
                    <a:glow rad="101600">
                      <a:srgbClr val="FF0000">
                        <a:alpha val="60000"/>
                      </a:srgbClr>
                    </a:glow>
                  </a:effectLst>
                  <a:latin typeface="Calibri" panose="020F0502020204030204" pitchFamily="34" charset="0"/>
                </a:rPr>
                <a:t>TRUYỀN THỐNG</a:t>
              </a:r>
              <a:endParaRPr lang="en-US" sz="1400" b="1" dirty="0">
                <a:solidFill>
                  <a:schemeClr val="bg1"/>
                </a:solidFill>
                <a:effectLst>
                  <a:glow rad="101600">
                    <a:srgbClr val="FF0000">
                      <a:alpha val="60000"/>
                    </a:srgbClr>
                  </a:glow>
                </a:effectLst>
                <a:latin typeface="Calibri" panose="020F0502020204030204" pitchFamily="34" charset="0"/>
              </a:endParaRPr>
            </a:p>
          </p:txBody>
        </p:sp>
      </p:grpSp>
    </p:spTree>
    <p:extLst>
      <p:ext uri="{BB962C8B-B14F-4D97-AF65-F5344CB8AC3E}">
        <p14:creationId xmlns:p14="http://schemas.microsoft.com/office/powerpoint/2010/main" val="25950213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a:solidFill>
            <a:schemeClr val="tx1"/>
          </a:solidFill>
        </a:ln>
      </a:spPr>
      <a:bodyPr wrap="square" lIns="0" tIns="0" rIns="0" bIns="731520" rtlCol="0" anchor="t" anchorCtr="0">
        <a:spAutoFit/>
      </a:bodyPr>
      <a:lstStyle>
        <a:defPPr algn="ctr">
          <a:defRPr sz="1600" b="1" dirty="0" err="1" smtClean="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5401</TotalTime>
  <Words>1059</Words>
  <Application>Microsoft Office PowerPoint</Application>
  <PresentationFormat>A4 Paper (210x297 mm)</PresentationFormat>
  <Paragraphs>412</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Truong Khai Minh</dc:creator>
  <cp:lastModifiedBy>Windows User</cp:lastModifiedBy>
  <cp:revision>349</cp:revision>
  <cp:lastPrinted>2015-10-06T03:32:10Z</cp:lastPrinted>
  <dcterms:created xsi:type="dcterms:W3CDTF">2015-04-24T21:48:46Z</dcterms:created>
  <dcterms:modified xsi:type="dcterms:W3CDTF">2015-10-20T01:21:42Z</dcterms:modified>
</cp:coreProperties>
</file>